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s-H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67" d="100"/>
          <a:sy n="67" d="100"/>
        </p:scale>
        <p:origin x="84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0FB32C-8D05-4680-A561-88329993105A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s-HN"/>
        </a:p>
      </dgm:t>
    </dgm:pt>
    <dgm:pt modelId="{DA84ED95-2E93-4867-9D68-349FFBA30266}">
      <dgm:prSet phldrT="[Texto]"/>
      <dgm:spPr/>
      <dgm:t>
        <a:bodyPr/>
        <a:lstStyle/>
        <a:p>
          <a:r>
            <a:rPr lang="es-HN" dirty="0" smtClean="0"/>
            <a:t>CEO</a:t>
          </a:r>
          <a:endParaRPr lang="es-HN" dirty="0"/>
        </a:p>
      </dgm:t>
    </dgm:pt>
    <dgm:pt modelId="{48889F43-FC2D-4B30-9318-95A154F2B229}" type="parTrans" cxnId="{59D0D336-ED8C-4FF3-BFC9-A9DB6ED42901}">
      <dgm:prSet/>
      <dgm:spPr/>
      <dgm:t>
        <a:bodyPr/>
        <a:lstStyle/>
        <a:p>
          <a:endParaRPr lang="es-HN"/>
        </a:p>
      </dgm:t>
    </dgm:pt>
    <dgm:pt modelId="{0D73E86B-E7E9-4242-BF82-B04075AB3B20}" type="sibTrans" cxnId="{59D0D336-ED8C-4FF3-BFC9-A9DB6ED42901}">
      <dgm:prSet/>
      <dgm:spPr/>
      <dgm:t>
        <a:bodyPr/>
        <a:lstStyle/>
        <a:p>
          <a:r>
            <a:rPr lang="es-HN" dirty="0" smtClean="0"/>
            <a:t>Dennis Pascua</a:t>
          </a:r>
          <a:endParaRPr lang="es-HN" dirty="0"/>
        </a:p>
      </dgm:t>
    </dgm:pt>
    <dgm:pt modelId="{551B6F5E-D399-4CE7-9B30-BB96DBFCAA9A}" type="asst">
      <dgm:prSet phldrT="[Texto]"/>
      <dgm:spPr/>
      <dgm:t>
        <a:bodyPr/>
        <a:lstStyle/>
        <a:p>
          <a:r>
            <a:rPr lang="es-HN" dirty="0" smtClean="0"/>
            <a:t>Manager Operacional</a:t>
          </a:r>
          <a:endParaRPr lang="es-HN" dirty="0"/>
        </a:p>
      </dgm:t>
    </dgm:pt>
    <dgm:pt modelId="{DF02673C-9FBF-4332-A13E-87D8F858275D}" type="parTrans" cxnId="{FE29E472-9902-42E4-BDA1-7C7BCE0C08DE}">
      <dgm:prSet/>
      <dgm:spPr/>
      <dgm:t>
        <a:bodyPr/>
        <a:lstStyle/>
        <a:p>
          <a:endParaRPr lang="es-HN"/>
        </a:p>
      </dgm:t>
    </dgm:pt>
    <dgm:pt modelId="{0B6AB1F6-2100-4209-B2AA-89E9204D6CCA}" type="sibTrans" cxnId="{FE29E472-9902-42E4-BDA1-7C7BCE0C08DE}">
      <dgm:prSet/>
      <dgm:spPr/>
      <dgm:t>
        <a:bodyPr/>
        <a:lstStyle/>
        <a:p>
          <a:r>
            <a:rPr lang="es-HN" dirty="0" smtClean="0"/>
            <a:t>Monti Valenzuela</a:t>
          </a:r>
          <a:endParaRPr lang="es-HN" dirty="0"/>
        </a:p>
      </dgm:t>
    </dgm:pt>
    <dgm:pt modelId="{3BC04391-45EA-4027-A9F2-604AEC95E99A}">
      <dgm:prSet phldrT="[Texto]"/>
      <dgm:spPr/>
      <dgm:t>
        <a:bodyPr/>
        <a:lstStyle/>
        <a:p>
          <a:r>
            <a:rPr lang="es-HN" dirty="0" smtClean="0"/>
            <a:t>JEFE DE PUBLICIDAD</a:t>
          </a:r>
          <a:endParaRPr lang="es-HN" dirty="0"/>
        </a:p>
      </dgm:t>
    </dgm:pt>
    <dgm:pt modelId="{40921834-4C57-4166-9DFA-78065BBEC152}" type="parTrans" cxnId="{56EF682C-C51A-4B81-88D3-6479BB3BCF78}">
      <dgm:prSet/>
      <dgm:spPr/>
      <dgm:t>
        <a:bodyPr/>
        <a:lstStyle/>
        <a:p>
          <a:endParaRPr lang="es-HN"/>
        </a:p>
      </dgm:t>
    </dgm:pt>
    <dgm:pt modelId="{BFD34469-0296-473F-A434-65E13237CF0C}" type="sibTrans" cxnId="{56EF682C-C51A-4B81-88D3-6479BB3BCF78}">
      <dgm:prSet/>
      <dgm:spPr/>
      <dgm:t>
        <a:bodyPr/>
        <a:lstStyle/>
        <a:p>
          <a:r>
            <a:rPr lang="es-HN" dirty="0" smtClean="0"/>
            <a:t>Milton Fernández</a:t>
          </a:r>
          <a:endParaRPr lang="es-HN" dirty="0"/>
        </a:p>
      </dgm:t>
    </dgm:pt>
    <dgm:pt modelId="{717F7E81-ED01-4095-83E0-97FE0F075A81}">
      <dgm:prSet phldrT="[Texto]"/>
      <dgm:spPr/>
      <dgm:t>
        <a:bodyPr/>
        <a:lstStyle/>
        <a:p>
          <a:r>
            <a:rPr lang="es-HN" dirty="0" smtClean="0"/>
            <a:t>ENCARGADO DEL ESTADO DEL VEHICULO</a:t>
          </a:r>
          <a:endParaRPr lang="es-HN" dirty="0"/>
        </a:p>
      </dgm:t>
    </dgm:pt>
    <dgm:pt modelId="{BE590E6B-2461-49FC-9A8C-A8394C1AE7B3}" type="parTrans" cxnId="{48FDC39B-57F6-4FB2-9770-F5651A060A00}">
      <dgm:prSet/>
      <dgm:spPr/>
      <dgm:t>
        <a:bodyPr/>
        <a:lstStyle/>
        <a:p>
          <a:endParaRPr lang="es-HN"/>
        </a:p>
      </dgm:t>
    </dgm:pt>
    <dgm:pt modelId="{502E330A-4727-4DB2-970E-5D6383285FAF}" type="sibTrans" cxnId="{48FDC39B-57F6-4FB2-9770-F5651A060A00}">
      <dgm:prSet/>
      <dgm:spPr/>
      <dgm:t>
        <a:bodyPr/>
        <a:lstStyle/>
        <a:p>
          <a:r>
            <a:rPr lang="es-HN" dirty="0" smtClean="0"/>
            <a:t>Valeria Pascua</a:t>
          </a:r>
          <a:endParaRPr lang="es-HN" dirty="0"/>
        </a:p>
      </dgm:t>
    </dgm:pt>
    <dgm:pt modelId="{ECE31554-A0A1-4958-A31F-0E5A5B51813E}">
      <dgm:prSet phldrT="[Texto]"/>
      <dgm:spPr/>
      <dgm:t>
        <a:bodyPr/>
        <a:lstStyle/>
        <a:p>
          <a:r>
            <a:rPr lang="es-HN" dirty="0" smtClean="0"/>
            <a:t>PROVEEDOR DE VEHICULOS</a:t>
          </a:r>
          <a:endParaRPr lang="es-HN" dirty="0"/>
        </a:p>
      </dgm:t>
    </dgm:pt>
    <dgm:pt modelId="{1A96E450-6FC3-4397-AB4D-B44A4166FC4D}" type="parTrans" cxnId="{09F544FF-5D05-420D-8F19-8C1096183D7F}">
      <dgm:prSet/>
      <dgm:spPr/>
      <dgm:t>
        <a:bodyPr/>
        <a:lstStyle/>
        <a:p>
          <a:endParaRPr lang="es-HN"/>
        </a:p>
      </dgm:t>
    </dgm:pt>
    <dgm:pt modelId="{856C2AB6-358D-4DCD-AA76-70CC51FCC77D}" type="sibTrans" cxnId="{09F544FF-5D05-420D-8F19-8C1096183D7F}">
      <dgm:prSet/>
      <dgm:spPr/>
      <dgm:t>
        <a:bodyPr/>
        <a:lstStyle/>
        <a:p>
          <a:r>
            <a:rPr lang="es-HN" dirty="0" smtClean="0"/>
            <a:t>Maelstor Arigato</a:t>
          </a:r>
          <a:endParaRPr lang="es-HN" dirty="0"/>
        </a:p>
      </dgm:t>
    </dgm:pt>
    <dgm:pt modelId="{944436D0-8E1F-47B0-98C8-66BDAD04C5E3}" type="asst">
      <dgm:prSet/>
      <dgm:spPr/>
      <dgm:t>
        <a:bodyPr/>
        <a:lstStyle/>
        <a:p>
          <a:r>
            <a:rPr lang="es-HN" dirty="0" smtClean="0"/>
            <a:t>ASISTENCIA </a:t>
          </a:r>
          <a:endParaRPr lang="es-HN" dirty="0"/>
        </a:p>
      </dgm:t>
    </dgm:pt>
    <dgm:pt modelId="{58BB24F2-662A-483E-96E2-FFEE8E48A76B}" type="parTrans" cxnId="{8C39636D-C757-49A7-9A1D-29DF4960DFD5}">
      <dgm:prSet/>
      <dgm:spPr/>
      <dgm:t>
        <a:bodyPr/>
        <a:lstStyle/>
        <a:p>
          <a:endParaRPr lang="es-HN"/>
        </a:p>
      </dgm:t>
    </dgm:pt>
    <dgm:pt modelId="{7D0948BE-28D2-4107-90C2-FEB2681B6AE0}" type="sibTrans" cxnId="{8C39636D-C757-49A7-9A1D-29DF4960DFD5}">
      <dgm:prSet/>
      <dgm:spPr/>
      <dgm:t>
        <a:bodyPr/>
        <a:lstStyle/>
        <a:p>
          <a:r>
            <a:rPr lang="es-HN" dirty="0" smtClean="0"/>
            <a:t>Norma Flores</a:t>
          </a:r>
          <a:endParaRPr lang="es-HN" dirty="0"/>
        </a:p>
      </dgm:t>
    </dgm:pt>
    <dgm:pt modelId="{021A5B05-9D56-4112-872E-C0C836FF59D2}" type="pres">
      <dgm:prSet presAssocID="{3D0FB32C-8D05-4680-A561-88329993105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B7A8BF5-1A38-429A-9699-57C00076BE46}" type="pres">
      <dgm:prSet presAssocID="{DA84ED95-2E93-4867-9D68-349FFBA30266}" presName="hierRoot1" presStyleCnt="0">
        <dgm:presLayoutVars>
          <dgm:hierBranch val="init"/>
        </dgm:presLayoutVars>
      </dgm:prSet>
      <dgm:spPr/>
    </dgm:pt>
    <dgm:pt modelId="{CCE6E84B-F2AE-4A29-8D0F-C7A699EF9A09}" type="pres">
      <dgm:prSet presAssocID="{DA84ED95-2E93-4867-9D68-349FFBA30266}" presName="rootComposite1" presStyleCnt="0"/>
      <dgm:spPr/>
    </dgm:pt>
    <dgm:pt modelId="{4D0CB7BB-F6A1-41A3-82D8-7243108E14B4}" type="pres">
      <dgm:prSet presAssocID="{DA84ED95-2E93-4867-9D68-349FFBA30266}" presName="rootText1" presStyleLbl="node0" presStyleIdx="0" presStyleCnt="1">
        <dgm:presLayoutVars>
          <dgm:chMax/>
          <dgm:chPref val="3"/>
        </dgm:presLayoutVars>
      </dgm:prSet>
      <dgm:spPr/>
      <dgm:t>
        <a:bodyPr/>
        <a:lstStyle/>
        <a:p>
          <a:endParaRPr lang="es-HN"/>
        </a:p>
      </dgm:t>
    </dgm:pt>
    <dgm:pt modelId="{5442A155-D549-4EA9-8A2E-CCCEE6C3C3DB}" type="pres">
      <dgm:prSet presAssocID="{DA84ED95-2E93-4867-9D68-349FFBA30266}" presName="titleText1" presStyleLbl="fgAcc0" presStyleIdx="0" presStyleCnt="1">
        <dgm:presLayoutVars>
          <dgm:chMax val="0"/>
          <dgm:chPref val="0"/>
        </dgm:presLayoutVars>
      </dgm:prSet>
      <dgm:spPr/>
      <dgm:t>
        <a:bodyPr/>
        <a:lstStyle/>
        <a:p>
          <a:endParaRPr lang="es-HN"/>
        </a:p>
      </dgm:t>
    </dgm:pt>
    <dgm:pt modelId="{E7FE4E03-8A67-4C27-B800-FA5B77F0200F}" type="pres">
      <dgm:prSet presAssocID="{DA84ED95-2E93-4867-9D68-349FFBA30266}" presName="rootConnector1" presStyleLbl="node1" presStyleIdx="0" presStyleCnt="3"/>
      <dgm:spPr/>
    </dgm:pt>
    <dgm:pt modelId="{90BD47BA-020D-4667-87A7-6497F6AE7B19}" type="pres">
      <dgm:prSet presAssocID="{DA84ED95-2E93-4867-9D68-349FFBA30266}" presName="hierChild2" presStyleCnt="0"/>
      <dgm:spPr/>
    </dgm:pt>
    <dgm:pt modelId="{2BDEB997-04C3-488F-BB96-E369410ED171}" type="pres">
      <dgm:prSet presAssocID="{40921834-4C57-4166-9DFA-78065BBEC152}" presName="Name37" presStyleLbl="parChTrans1D2" presStyleIdx="0" presStyleCnt="3"/>
      <dgm:spPr/>
    </dgm:pt>
    <dgm:pt modelId="{4B0BF455-B376-4843-8F29-B70ABDB7DFBF}" type="pres">
      <dgm:prSet presAssocID="{3BC04391-45EA-4027-A9F2-604AEC95E99A}" presName="hierRoot2" presStyleCnt="0">
        <dgm:presLayoutVars>
          <dgm:hierBranch val="init"/>
        </dgm:presLayoutVars>
      </dgm:prSet>
      <dgm:spPr/>
    </dgm:pt>
    <dgm:pt modelId="{C5B20066-97F6-4118-A8D0-7F408B499837}" type="pres">
      <dgm:prSet presAssocID="{3BC04391-45EA-4027-A9F2-604AEC95E99A}" presName="rootComposite" presStyleCnt="0"/>
      <dgm:spPr/>
    </dgm:pt>
    <dgm:pt modelId="{D18E2E64-B430-42AF-886D-D5AE41F6A01B}" type="pres">
      <dgm:prSet presAssocID="{3BC04391-45EA-4027-A9F2-604AEC95E99A}" presName="rootText" presStyleLbl="node1" presStyleIdx="0" presStyleCnt="3">
        <dgm:presLayoutVars>
          <dgm:chMax/>
          <dgm:chPref val="3"/>
        </dgm:presLayoutVars>
      </dgm:prSet>
      <dgm:spPr/>
      <dgm:t>
        <a:bodyPr/>
        <a:lstStyle/>
        <a:p>
          <a:endParaRPr lang="es-HN"/>
        </a:p>
      </dgm:t>
    </dgm:pt>
    <dgm:pt modelId="{1B69BB1F-C013-4B55-9ACE-7BFD7CD7DE73}" type="pres">
      <dgm:prSet presAssocID="{3BC04391-45EA-4027-A9F2-604AEC95E99A}" presName="titleText2" presStyleLbl="fgAcc1" presStyleIdx="0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s-HN"/>
        </a:p>
      </dgm:t>
    </dgm:pt>
    <dgm:pt modelId="{3DFB7140-C832-45A0-8A64-68738C24922E}" type="pres">
      <dgm:prSet presAssocID="{3BC04391-45EA-4027-A9F2-604AEC95E99A}" presName="rootConnector" presStyleLbl="node2" presStyleIdx="0" presStyleCnt="0"/>
      <dgm:spPr/>
    </dgm:pt>
    <dgm:pt modelId="{2B7A991F-5BCD-4BF0-99FD-D6AF5327C98D}" type="pres">
      <dgm:prSet presAssocID="{3BC04391-45EA-4027-A9F2-604AEC95E99A}" presName="hierChild4" presStyleCnt="0"/>
      <dgm:spPr/>
    </dgm:pt>
    <dgm:pt modelId="{6B98C6AB-EC01-45AC-AA99-B646193FDA7D}" type="pres">
      <dgm:prSet presAssocID="{3BC04391-45EA-4027-A9F2-604AEC95E99A}" presName="hierChild5" presStyleCnt="0"/>
      <dgm:spPr/>
    </dgm:pt>
    <dgm:pt modelId="{DB74CB35-8722-40A2-A6C7-7FA4C12122DB}" type="pres">
      <dgm:prSet presAssocID="{58BB24F2-662A-483E-96E2-FFEE8E48A76B}" presName="Name96" presStyleLbl="parChTrans1D3" presStyleIdx="0" presStyleCnt="2"/>
      <dgm:spPr/>
    </dgm:pt>
    <dgm:pt modelId="{8FFFC894-B36C-4C4D-B660-F29C6AC5B2DD}" type="pres">
      <dgm:prSet presAssocID="{944436D0-8E1F-47B0-98C8-66BDAD04C5E3}" presName="hierRoot3" presStyleCnt="0">
        <dgm:presLayoutVars>
          <dgm:hierBranch val="init"/>
        </dgm:presLayoutVars>
      </dgm:prSet>
      <dgm:spPr/>
    </dgm:pt>
    <dgm:pt modelId="{7F87A8DE-48E7-4B12-A701-D9C0559FEEDA}" type="pres">
      <dgm:prSet presAssocID="{944436D0-8E1F-47B0-98C8-66BDAD04C5E3}" presName="rootComposite3" presStyleCnt="0"/>
      <dgm:spPr/>
    </dgm:pt>
    <dgm:pt modelId="{135DB96B-04EC-4127-AF0A-BCEDD11F9561}" type="pres">
      <dgm:prSet presAssocID="{944436D0-8E1F-47B0-98C8-66BDAD04C5E3}" presName="rootText3" presStyleLbl="asst1" presStyleIdx="0" presStyleCnt="2">
        <dgm:presLayoutVars>
          <dgm:chPref val="3"/>
        </dgm:presLayoutVars>
      </dgm:prSet>
      <dgm:spPr/>
      <dgm:t>
        <a:bodyPr/>
        <a:lstStyle/>
        <a:p>
          <a:endParaRPr lang="es-HN"/>
        </a:p>
      </dgm:t>
    </dgm:pt>
    <dgm:pt modelId="{F5980F41-4650-4BBE-9721-DB9B9DB53A55}" type="pres">
      <dgm:prSet presAssocID="{944436D0-8E1F-47B0-98C8-66BDAD04C5E3}" presName="titleText3" presStyleLbl="fgAcc2" presStyleIdx="0" presStyleCnt="2">
        <dgm:presLayoutVars>
          <dgm:chMax val="0"/>
          <dgm:chPref val="0"/>
        </dgm:presLayoutVars>
      </dgm:prSet>
      <dgm:spPr/>
      <dgm:t>
        <a:bodyPr/>
        <a:lstStyle/>
        <a:p>
          <a:endParaRPr lang="es-HN"/>
        </a:p>
      </dgm:t>
    </dgm:pt>
    <dgm:pt modelId="{ECCE9011-9BC3-4707-B5CC-966B906633B0}" type="pres">
      <dgm:prSet presAssocID="{944436D0-8E1F-47B0-98C8-66BDAD04C5E3}" presName="rootConnector3" presStyleLbl="asst2" presStyleIdx="0" presStyleCnt="0"/>
      <dgm:spPr/>
    </dgm:pt>
    <dgm:pt modelId="{376C3179-3EAC-4533-ADE2-22B3E5C63038}" type="pres">
      <dgm:prSet presAssocID="{944436D0-8E1F-47B0-98C8-66BDAD04C5E3}" presName="hierChild6" presStyleCnt="0"/>
      <dgm:spPr/>
    </dgm:pt>
    <dgm:pt modelId="{B94DD4EA-6C12-4556-BDF3-8311D1DBE3BF}" type="pres">
      <dgm:prSet presAssocID="{944436D0-8E1F-47B0-98C8-66BDAD04C5E3}" presName="hierChild7" presStyleCnt="0"/>
      <dgm:spPr/>
    </dgm:pt>
    <dgm:pt modelId="{9F7BBB08-DB4C-4AF5-B775-18395AA0B13E}" type="pres">
      <dgm:prSet presAssocID="{BE590E6B-2461-49FC-9A8C-A8394C1AE7B3}" presName="Name37" presStyleLbl="parChTrans1D2" presStyleIdx="1" presStyleCnt="3"/>
      <dgm:spPr/>
    </dgm:pt>
    <dgm:pt modelId="{53232069-7B1C-4DE5-84FF-72B07D70EBB2}" type="pres">
      <dgm:prSet presAssocID="{717F7E81-ED01-4095-83E0-97FE0F075A81}" presName="hierRoot2" presStyleCnt="0">
        <dgm:presLayoutVars>
          <dgm:hierBranch val="init"/>
        </dgm:presLayoutVars>
      </dgm:prSet>
      <dgm:spPr/>
    </dgm:pt>
    <dgm:pt modelId="{ECDC8600-1C77-452A-B0C6-54043DAB107F}" type="pres">
      <dgm:prSet presAssocID="{717F7E81-ED01-4095-83E0-97FE0F075A81}" presName="rootComposite" presStyleCnt="0"/>
      <dgm:spPr/>
    </dgm:pt>
    <dgm:pt modelId="{FCF35009-A857-41A6-B455-ECBBC05BD3C8}" type="pres">
      <dgm:prSet presAssocID="{717F7E81-ED01-4095-83E0-97FE0F075A81}" presName="rootText" presStyleLbl="node1" presStyleIdx="1" presStyleCnt="3" custLinFactNeighborY="-4376">
        <dgm:presLayoutVars>
          <dgm:chMax/>
          <dgm:chPref val="3"/>
        </dgm:presLayoutVars>
      </dgm:prSet>
      <dgm:spPr/>
      <dgm:t>
        <a:bodyPr/>
        <a:lstStyle/>
        <a:p>
          <a:endParaRPr lang="es-HN"/>
        </a:p>
      </dgm:t>
    </dgm:pt>
    <dgm:pt modelId="{6D0891C9-84FD-435B-AFCC-1466BE039D37}" type="pres">
      <dgm:prSet presAssocID="{717F7E81-ED01-4095-83E0-97FE0F075A81}" presName="titleText2" presStyleLbl="fgAcc1" presStyleIdx="1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s-HN"/>
        </a:p>
      </dgm:t>
    </dgm:pt>
    <dgm:pt modelId="{11203B5E-E1EF-47A9-8695-F70125222C8F}" type="pres">
      <dgm:prSet presAssocID="{717F7E81-ED01-4095-83E0-97FE0F075A81}" presName="rootConnector" presStyleLbl="node2" presStyleIdx="0" presStyleCnt="0"/>
      <dgm:spPr/>
    </dgm:pt>
    <dgm:pt modelId="{6D6BA296-8E56-4D3B-B5D2-9C536D13F134}" type="pres">
      <dgm:prSet presAssocID="{717F7E81-ED01-4095-83E0-97FE0F075A81}" presName="hierChild4" presStyleCnt="0"/>
      <dgm:spPr/>
    </dgm:pt>
    <dgm:pt modelId="{B658FE02-B666-4AC2-BC35-553FCBC90C0C}" type="pres">
      <dgm:prSet presAssocID="{1A96E450-6FC3-4397-AB4D-B44A4166FC4D}" presName="Name37" presStyleLbl="parChTrans1D3" presStyleIdx="1" presStyleCnt="2"/>
      <dgm:spPr/>
    </dgm:pt>
    <dgm:pt modelId="{9C47A904-5E78-4C38-B7E9-40BDA67AB986}" type="pres">
      <dgm:prSet presAssocID="{ECE31554-A0A1-4958-A31F-0E5A5B51813E}" presName="hierRoot2" presStyleCnt="0">
        <dgm:presLayoutVars>
          <dgm:hierBranch val="init"/>
        </dgm:presLayoutVars>
      </dgm:prSet>
      <dgm:spPr/>
    </dgm:pt>
    <dgm:pt modelId="{60EC8547-8866-432D-943F-B7930EA41893}" type="pres">
      <dgm:prSet presAssocID="{ECE31554-A0A1-4958-A31F-0E5A5B51813E}" presName="rootComposite" presStyleCnt="0"/>
      <dgm:spPr/>
    </dgm:pt>
    <dgm:pt modelId="{776B0D4B-6686-41AA-AD0E-99DD24F84DC4}" type="pres">
      <dgm:prSet presAssocID="{ECE31554-A0A1-4958-A31F-0E5A5B51813E}" presName="rootText" presStyleLbl="node1" presStyleIdx="2" presStyleCnt="3">
        <dgm:presLayoutVars>
          <dgm:chMax/>
          <dgm:chPref val="3"/>
        </dgm:presLayoutVars>
      </dgm:prSet>
      <dgm:spPr/>
      <dgm:t>
        <a:bodyPr/>
        <a:lstStyle/>
        <a:p>
          <a:endParaRPr lang="es-HN"/>
        </a:p>
      </dgm:t>
    </dgm:pt>
    <dgm:pt modelId="{D60E26E2-C961-4E09-9E79-8EAF70DC0C6B}" type="pres">
      <dgm:prSet presAssocID="{ECE31554-A0A1-4958-A31F-0E5A5B51813E}" presName="titleText2" presStyleLbl="fgAcc1" presStyleIdx="2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s-HN"/>
        </a:p>
      </dgm:t>
    </dgm:pt>
    <dgm:pt modelId="{ECCF23C6-17B2-4B04-9343-755760B615AB}" type="pres">
      <dgm:prSet presAssocID="{ECE31554-A0A1-4958-A31F-0E5A5B51813E}" presName="rootConnector" presStyleLbl="node3" presStyleIdx="0" presStyleCnt="0"/>
      <dgm:spPr/>
    </dgm:pt>
    <dgm:pt modelId="{7A9355A6-C23D-42D1-BF1D-A8174F740399}" type="pres">
      <dgm:prSet presAssocID="{ECE31554-A0A1-4958-A31F-0E5A5B51813E}" presName="hierChild4" presStyleCnt="0"/>
      <dgm:spPr/>
    </dgm:pt>
    <dgm:pt modelId="{26028069-8A05-4FA3-949F-34E69A145B1E}" type="pres">
      <dgm:prSet presAssocID="{ECE31554-A0A1-4958-A31F-0E5A5B51813E}" presName="hierChild5" presStyleCnt="0"/>
      <dgm:spPr/>
    </dgm:pt>
    <dgm:pt modelId="{487F2FA0-57B5-4BA4-BA31-3DDA0B466812}" type="pres">
      <dgm:prSet presAssocID="{717F7E81-ED01-4095-83E0-97FE0F075A81}" presName="hierChild5" presStyleCnt="0"/>
      <dgm:spPr/>
    </dgm:pt>
    <dgm:pt modelId="{7EA1BA5F-086E-45AF-928F-56B3F3E4513C}" type="pres">
      <dgm:prSet presAssocID="{DA84ED95-2E93-4867-9D68-349FFBA30266}" presName="hierChild3" presStyleCnt="0"/>
      <dgm:spPr/>
    </dgm:pt>
    <dgm:pt modelId="{7D7AF4C2-07FD-4275-8E8D-D96BD9AC4A78}" type="pres">
      <dgm:prSet presAssocID="{DF02673C-9FBF-4332-A13E-87D8F858275D}" presName="Name96" presStyleLbl="parChTrans1D2" presStyleIdx="2" presStyleCnt="3"/>
      <dgm:spPr/>
    </dgm:pt>
    <dgm:pt modelId="{B8302FBB-1F4F-4FF8-9150-6FA8FD44156E}" type="pres">
      <dgm:prSet presAssocID="{551B6F5E-D399-4CE7-9B30-BB96DBFCAA9A}" presName="hierRoot3" presStyleCnt="0">
        <dgm:presLayoutVars>
          <dgm:hierBranch val="init"/>
        </dgm:presLayoutVars>
      </dgm:prSet>
      <dgm:spPr/>
    </dgm:pt>
    <dgm:pt modelId="{321F42FE-5778-48C4-BD81-81F69A286E85}" type="pres">
      <dgm:prSet presAssocID="{551B6F5E-D399-4CE7-9B30-BB96DBFCAA9A}" presName="rootComposite3" presStyleCnt="0"/>
      <dgm:spPr/>
    </dgm:pt>
    <dgm:pt modelId="{07B28D90-FCE3-4E47-B8DD-E39E6F7DC7E4}" type="pres">
      <dgm:prSet presAssocID="{551B6F5E-D399-4CE7-9B30-BB96DBFCAA9A}" presName="rootText3" presStyleLbl="asst1" presStyleIdx="1" presStyleCnt="2">
        <dgm:presLayoutVars>
          <dgm:chPref val="3"/>
        </dgm:presLayoutVars>
      </dgm:prSet>
      <dgm:spPr/>
      <dgm:t>
        <a:bodyPr/>
        <a:lstStyle/>
        <a:p>
          <a:endParaRPr lang="es-HN"/>
        </a:p>
      </dgm:t>
    </dgm:pt>
    <dgm:pt modelId="{36610B1F-6408-480A-B1AF-FD464376DEFF}" type="pres">
      <dgm:prSet presAssocID="{551B6F5E-D399-4CE7-9B30-BB96DBFCAA9A}" presName="titleText3" presStyleLbl="fgAcc2" presStyleIdx="1" presStyleCnt="2">
        <dgm:presLayoutVars>
          <dgm:chMax val="0"/>
          <dgm:chPref val="0"/>
        </dgm:presLayoutVars>
      </dgm:prSet>
      <dgm:spPr/>
      <dgm:t>
        <a:bodyPr/>
        <a:lstStyle/>
        <a:p>
          <a:endParaRPr lang="es-HN"/>
        </a:p>
      </dgm:t>
    </dgm:pt>
    <dgm:pt modelId="{8078C587-059F-4A6F-BF95-402B5D395C9E}" type="pres">
      <dgm:prSet presAssocID="{551B6F5E-D399-4CE7-9B30-BB96DBFCAA9A}" presName="rootConnector3" presStyleLbl="asst1" presStyleIdx="1" presStyleCnt="2"/>
      <dgm:spPr/>
    </dgm:pt>
    <dgm:pt modelId="{3EE62EBF-0F78-4041-9D38-B998589A50BE}" type="pres">
      <dgm:prSet presAssocID="{551B6F5E-D399-4CE7-9B30-BB96DBFCAA9A}" presName="hierChild6" presStyleCnt="0"/>
      <dgm:spPr/>
    </dgm:pt>
    <dgm:pt modelId="{E0E34594-1598-490B-9F8C-042BF19FCB0E}" type="pres">
      <dgm:prSet presAssocID="{551B6F5E-D399-4CE7-9B30-BB96DBFCAA9A}" presName="hierChild7" presStyleCnt="0"/>
      <dgm:spPr/>
    </dgm:pt>
  </dgm:ptLst>
  <dgm:cxnLst>
    <dgm:cxn modelId="{59D0D336-ED8C-4FF3-BFC9-A9DB6ED42901}" srcId="{3D0FB32C-8D05-4680-A561-88329993105A}" destId="{DA84ED95-2E93-4867-9D68-349FFBA30266}" srcOrd="0" destOrd="0" parTransId="{48889F43-FC2D-4B30-9318-95A154F2B229}" sibTransId="{0D73E86B-E7E9-4242-BF82-B04075AB3B20}"/>
    <dgm:cxn modelId="{E8D6B0A8-7B65-48F3-BA6B-60ABD2DEC815}" type="presOf" srcId="{717F7E81-ED01-4095-83E0-97FE0F075A81}" destId="{FCF35009-A857-41A6-B455-ECBBC05BD3C8}" srcOrd="0" destOrd="0" presId="urn:microsoft.com/office/officeart/2008/layout/NameandTitleOrganizationalChart"/>
    <dgm:cxn modelId="{2D3E8A20-47BD-4E81-8EED-9485593A9F2B}" type="presOf" srcId="{944436D0-8E1F-47B0-98C8-66BDAD04C5E3}" destId="{135DB96B-04EC-4127-AF0A-BCEDD11F9561}" srcOrd="0" destOrd="0" presId="urn:microsoft.com/office/officeart/2008/layout/NameandTitleOrganizationalChart"/>
    <dgm:cxn modelId="{9E81220B-9CFD-4AB7-B656-D22E5D34401F}" type="presOf" srcId="{3BC04391-45EA-4027-A9F2-604AEC95E99A}" destId="{D18E2E64-B430-42AF-886D-D5AE41F6A01B}" srcOrd="0" destOrd="0" presId="urn:microsoft.com/office/officeart/2008/layout/NameandTitleOrganizationalChart"/>
    <dgm:cxn modelId="{8C39636D-C757-49A7-9A1D-29DF4960DFD5}" srcId="{3BC04391-45EA-4027-A9F2-604AEC95E99A}" destId="{944436D0-8E1F-47B0-98C8-66BDAD04C5E3}" srcOrd="0" destOrd="0" parTransId="{58BB24F2-662A-483E-96E2-FFEE8E48A76B}" sibTransId="{7D0948BE-28D2-4107-90C2-FEB2681B6AE0}"/>
    <dgm:cxn modelId="{CCD3FED8-A197-4ED1-8EBE-D546EB99A55D}" type="presOf" srcId="{DA84ED95-2E93-4867-9D68-349FFBA30266}" destId="{4D0CB7BB-F6A1-41A3-82D8-7243108E14B4}" srcOrd="0" destOrd="0" presId="urn:microsoft.com/office/officeart/2008/layout/NameandTitleOrganizationalChart"/>
    <dgm:cxn modelId="{B6F086E4-136B-451C-AE5F-999BFCEF0823}" type="presOf" srcId="{0B6AB1F6-2100-4209-B2AA-89E9204D6CCA}" destId="{36610B1F-6408-480A-B1AF-FD464376DEFF}" srcOrd="0" destOrd="0" presId="urn:microsoft.com/office/officeart/2008/layout/NameandTitleOrganizationalChart"/>
    <dgm:cxn modelId="{6595A255-BC33-48BA-B639-EB44AF411CC5}" type="presOf" srcId="{551B6F5E-D399-4CE7-9B30-BB96DBFCAA9A}" destId="{07B28D90-FCE3-4E47-B8DD-E39E6F7DC7E4}" srcOrd="0" destOrd="0" presId="urn:microsoft.com/office/officeart/2008/layout/NameandTitleOrganizationalChart"/>
    <dgm:cxn modelId="{4455EBC2-75A7-4514-B82B-EAA99D9082F4}" type="presOf" srcId="{40921834-4C57-4166-9DFA-78065BBEC152}" destId="{2BDEB997-04C3-488F-BB96-E369410ED171}" srcOrd="0" destOrd="0" presId="urn:microsoft.com/office/officeart/2008/layout/NameandTitleOrganizationalChart"/>
    <dgm:cxn modelId="{A7EB6DB3-B4B4-4EB5-BF20-F7DC3B29A86A}" type="presOf" srcId="{502E330A-4727-4DB2-970E-5D6383285FAF}" destId="{6D0891C9-84FD-435B-AFCC-1466BE039D37}" srcOrd="0" destOrd="0" presId="urn:microsoft.com/office/officeart/2008/layout/NameandTitleOrganizationalChart"/>
    <dgm:cxn modelId="{6B156174-C69A-438D-A1D3-2EE92A435627}" type="presOf" srcId="{3BC04391-45EA-4027-A9F2-604AEC95E99A}" destId="{3DFB7140-C832-45A0-8A64-68738C24922E}" srcOrd="1" destOrd="0" presId="urn:microsoft.com/office/officeart/2008/layout/NameandTitleOrganizationalChart"/>
    <dgm:cxn modelId="{33291871-CB9B-40E9-8F22-FF52A0ED5EC6}" type="presOf" srcId="{551B6F5E-D399-4CE7-9B30-BB96DBFCAA9A}" destId="{8078C587-059F-4A6F-BF95-402B5D395C9E}" srcOrd="1" destOrd="0" presId="urn:microsoft.com/office/officeart/2008/layout/NameandTitleOrganizationalChart"/>
    <dgm:cxn modelId="{3DCF2F1D-2A13-4C73-BB49-60F828F0AAA7}" type="presOf" srcId="{58BB24F2-662A-483E-96E2-FFEE8E48A76B}" destId="{DB74CB35-8722-40A2-A6C7-7FA4C12122DB}" srcOrd="0" destOrd="0" presId="urn:microsoft.com/office/officeart/2008/layout/NameandTitleOrganizationalChart"/>
    <dgm:cxn modelId="{281E219E-A216-42D1-9C10-B0BDD3DB3E92}" type="presOf" srcId="{ECE31554-A0A1-4958-A31F-0E5A5B51813E}" destId="{776B0D4B-6686-41AA-AD0E-99DD24F84DC4}" srcOrd="0" destOrd="0" presId="urn:microsoft.com/office/officeart/2008/layout/NameandTitleOrganizationalChart"/>
    <dgm:cxn modelId="{FBA18D4E-8543-4E49-BD1A-2EDCDC415725}" type="presOf" srcId="{DA84ED95-2E93-4867-9D68-349FFBA30266}" destId="{E7FE4E03-8A67-4C27-B800-FA5B77F0200F}" srcOrd="1" destOrd="0" presId="urn:microsoft.com/office/officeart/2008/layout/NameandTitleOrganizationalChart"/>
    <dgm:cxn modelId="{48FDC39B-57F6-4FB2-9770-F5651A060A00}" srcId="{DA84ED95-2E93-4867-9D68-349FFBA30266}" destId="{717F7E81-ED01-4095-83E0-97FE0F075A81}" srcOrd="2" destOrd="0" parTransId="{BE590E6B-2461-49FC-9A8C-A8394C1AE7B3}" sibTransId="{502E330A-4727-4DB2-970E-5D6383285FAF}"/>
    <dgm:cxn modelId="{EE2F6AF7-F9DE-47F8-9B48-303634A59318}" type="presOf" srcId="{ECE31554-A0A1-4958-A31F-0E5A5B51813E}" destId="{ECCF23C6-17B2-4B04-9343-755760B615AB}" srcOrd="1" destOrd="0" presId="urn:microsoft.com/office/officeart/2008/layout/NameandTitleOrganizationalChart"/>
    <dgm:cxn modelId="{088FF2C8-820E-4E93-B726-5AD642BE612B}" type="presOf" srcId="{BFD34469-0296-473F-A434-65E13237CF0C}" destId="{1B69BB1F-C013-4B55-9ACE-7BFD7CD7DE73}" srcOrd="0" destOrd="0" presId="urn:microsoft.com/office/officeart/2008/layout/NameandTitleOrganizationalChart"/>
    <dgm:cxn modelId="{B955F8D3-A802-4AAE-98BA-3645E688912F}" type="presOf" srcId="{3D0FB32C-8D05-4680-A561-88329993105A}" destId="{021A5B05-9D56-4112-872E-C0C836FF59D2}" srcOrd="0" destOrd="0" presId="urn:microsoft.com/office/officeart/2008/layout/NameandTitleOrganizationalChart"/>
    <dgm:cxn modelId="{BC2BDE95-B12C-410D-9E52-0A24F1DA4C0D}" type="presOf" srcId="{DF02673C-9FBF-4332-A13E-87D8F858275D}" destId="{7D7AF4C2-07FD-4275-8E8D-D96BD9AC4A78}" srcOrd="0" destOrd="0" presId="urn:microsoft.com/office/officeart/2008/layout/NameandTitleOrganizationalChart"/>
    <dgm:cxn modelId="{56EF682C-C51A-4B81-88D3-6479BB3BCF78}" srcId="{DA84ED95-2E93-4867-9D68-349FFBA30266}" destId="{3BC04391-45EA-4027-A9F2-604AEC95E99A}" srcOrd="1" destOrd="0" parTransId="{40921834-4C57-4166-9DFA-78065BBEC152}" sibTransId="{BFD34469-0296-473F-A434-65E13237CF0C}"/>
    <dgm:cxn modelId="{FD2A37BA-6CD1-4730-A3FF-D7A7D9BF522C}" type="presOf" srcId="{717F7E81-ED01-4095-83E0-97FE0F075A81}" destId="{11203B5E-E1EF-47A9-8695-F70125222C8F}" srcOrd="1" destOrd="0" presId="urn:microsoft.com/office/officeart/2008/layout/NameandTitleOrganizationalChart"/>
    <dgm:cxn modelId="{A132F6BC-D22B-4F54-8906-D1EE4EABD5D6}" type="presOf" srcId="{BE590E6B-2461-49FC-9A8C-A8394C1AE7B3}" destId="{9F7BBB08-DB4C-4AF5-B775-18395AA0B13E}" srcOrd="0" destOrd="0" presId="urn:microsoft.com/office/officeart/2008/layout/NameandTitleOrganizationalChart"/>
    <dgm:cxn modelId="{09F544FF-5D05-420D-8F19-8C1096183D7F}" srcId="{717F7E81-ED01-4095-83E0-97FE0F075A81}" destId="{ECE31554-A0A1-4958-A31F-0E5A5B51813E}" srcOrd="0" destOrd="0" parTransId="{1A96E450-6FC3-4397-AB4D-B44A4166FC4D}" sibTransId="{856C2AB6-358D-4DCD-AA76-70CC51FCC77D}"/>
    <dgm:cxn modelId="{ACC106D2-B9AB-48CF-A1BF-6226A0A305DC}" type="presOf" srcId="{856C2AB6-358D-4DCD-AA76-70CC51FCC77D}" destId="{D60E26E2-C961-4E09-9E79-8EAF70DC0C6B}" srcOrd="0" destOrd="0" presId="urn:microsoft.com/office/officeart/2008/layout/NameandTitleOrganizationalChart"/>
    <dgm:cxn modelId="{67D12819-1745-4649-BBB3-8A8E988A74A7}" type="presOf" srcId="{0D73E86B-E7E9-4242-BF82-B04075AB3B20}" destId="{5442A155-D549-4EA9-8A2E-CCCEE6C3C3DB}" srcOrd="0" destOrd="0" presId="urn:microsoft.com/office/officeart/2008/layout/NameandTitleOrganizationalChart"/>
    <dgm:cxn modelId="{53B21496-7152-41A4-8928-2FEBFE4E39B1}" type="presOf" srcId="{7D0948BE-28D2-4107-90C2-FEB2681B6AE0}" destId="{F5980F41-4650-4BBE-9721-DB9B9DB53A55}" srcOrd="0" destOrd="0" presId="urn:microsoft.com/office/officeart/2008/layout/NameandTitleOrganizationalChart"/>
    <dgm:cxn modelId="{FE29E472-9902-42E4-BDA1-7C7BCE0C08DE}" srcId="{DA84ED95-2E93-4867-9D68-349FFBA30266}" destId="{551B6F5E-D399-4CE7-9B30-BB96DBFCAA9A}" srcOrd="0" destOrd="0" parTransId="{DF02673C-9FBF-4332-A13E-87D8F858275D}" sibTransId="{0B6AB1F6-2100-4209-B2AA-89E9204D6CCA}"/>
    <dgm:cxn modelId="{534EEA06-7A49-456A-BCA0-858C4546409C}" type="presOf" srcId="{1A96E450-6FC3-4397-AB4D-B44A4166FC4D}" destId="{B658FE02-B666-4AC2-BC35-553FCBC90C0C}" srcOrd="0" destOrd="0" presId="urn:microsoft.com/office/officeart/2008/layout/NameandTitleOrganizationalChart"/>
    <dgm:cxn modelId="{491B4B2A-52BE-48B7-AAAB-5C3337B1E1FC}" type="presOf" srcId="{944436D0-8E1F-47B0-98C8-66BDAD04C5E3}" destId="{ECCE9011-9BC3-4707-B5CC-966B906633B0}" srcOrd="1" destOrd="0" presId="urn:microsoft.com/office/officeart/2008/layout/NameandTitleOrganizationalChart"/>
    <dgm:cxn modelId="{F7694A2D-FB94-47B6-9562-26AC64338858}" type="presParOf" srcId="{021A5B05-9D56-4112-872E-C0C836FF59D2}" destId="{FB7A8BF5-1A38-429A-9699-57C00076BE46}" srcOrd="0" destOrd="0" presId="urn:microsoft.com/office/officeart/2008/layout/NameandTitleOrganizationalChart"/>
    <dgm:cxn modelId="{6561D93D-5985-4FBE-8D3A-F3E22D96A278}" type="presParOf" srcId="{FB7A8BF5-1A38-429A-9699-57C00076BE46}" destId="{CCE6E84B-F2AE-4A29-8D0F-C7A699EF9A09}" srcOrd="0" destOrd="0" presId="urn:microsoft.com/office/officeart/2008/layout/NameandTitleOrganizationalChart"/>
    <dgm:cxn modelId="{DBA14488-4467-4544-AC27-F84171555947}" type="presParOf" srcId="{CCE6E84B-F2AE-4A29-8D0F-C7A699EF9A09}" destId="{4D0CB7BB-F6A1-41A3-82D8-7243108E14B4}" srcOrd="0" destOrd="0" presId="urn:microsoft.com/office/officeart/2008/layout/NameandTitleOrganizationalChart"/>
    <dgm:cxn modelId="{D487485D-4BC4-4E5B-B544-BFFFE942AC3D}" type="presParOf" srcId="{CCE6E84B-F2AE-4A29-8D0F-C7A699EF9A09}" destId="{5442A155-D549-4EA9-8A2E-CCCEE6C3C3DB}" srcOrd="1" destOrd="0" presId="urn:microsoft.com/office/officeart/2008/layout/NameandTitleOrganizationalChart"/>
    <dgm:cxn modelId="{8441FE78-22D1-41BF-8F63-43D7995964FE}" type="presParOf" srcId="{CCE6E84B-F2AE-4A29-8D0F-C7A699EF9A09}" destId="{E7FE4E03-8A67-4C27-B800-FA5B77F0200F}" srcOrd="2" destOrd="0" presId="urn:microsoft.com/office/officeart/2008/layout/NameandTitleOrganizationalChart"/>
    <dgm:cxn modelId="{633BC9C8-978D-460C-8F1A-2DE92FC1C94E}" type="presParOf" srcId="{FB7A8BF5-1A38-429A-9699-57C00076BE46}" destId="{90BD47BA-020D-4667-87A7-6497F6AE7B19}" srcOrd="1" destOrd="0" presId="urn:microsoft.com/office/officeart/2008/layout/NameandTitleOrganizationalChart"/>
    <dgm:cxn modelId="{0ACEE78B-072C-455D-8717-766245B67164}" type="presParOf" srcId="{90BD47BA-020D-4667-87A7-6497F6AE7B19}" destId="{2BDEB997-04C3-488F-BB96-E369410ED171}" srcOrd="0" destOrd="0" presId="urn:microsoft.com/office/officeart/2008/layout/NameandTitleOrganizationalChart"/>
    <dgm:cxn modelId="{A2C223C5-0DD3-4056-A0B2-2602F3DF94BD}" type="presParOf" srcId="{90BD47BA-020D-4667-87A7-6497F6AE7B19}" destId="{4B0BF455-B376-4843-8F29-B70ABDB7DFBF}" srcOrd="1" destOrd="0" presId="urn:microsoft.com/office/officeart/2008/layout/NameandTitleOrganizationalChart"/>
    <dgm:cxn modelId="{703309A4-FA52-4A4D-A194-3324812768F6}" type="presParOf" srcId="{4B0BF455-B376-4843-8F29-B70ABDB7DFBF}" destId="{C5B20066-97F6-4118-A8D0-7F408B499837}" srcOrd="0" destOrd="0" presId="urn:microsoft.com/office/officeart/2008/layout/NameandTitleOrganizationalChart"/>
    <dgm:cxn modelId="{C7DA3DBE-9C82-467E-8921-3F27F183F4FB}" type="presParOf" srcId="{C5B20066-97F6-4118-A8D0-7F408B499837}" destId="{D18E2E64-B430-42AF-886D-D5AE41F6A01B}" srcOrd="0" destOrd="0" presId="urn:microsoft.com/office/officeart/2008/layout/NameandTitleOrganizationalChart"/>
    <dgm:cxn modelId="{06959631-5D9B-4926-A187-556A454A745E}" type="presParOf" srcId="{C5B20066-97F6-4118-A8D0-7F408B499837}" destId="{1B69BB1F-C013-4B55-9ACE-7BFD7CD7DE73}" srcOrd="1" destOrd="0" presId="urn:microsoft.com/office/officeart/2008/layout/NameandTitleOrganizationalChart"/>
    <dgm:cxn modelId="{1E5D1A57-8721-4C93-97BE-B1939F063F79}" type="presParOf" srcId="{C5B20066-97F6-4118-A8D0-7F408B499837}" destId="{3DFB7140-C832-45A0-8A64-68738C24922E}" srcOrd="2" destOrd="0" presId="urn:microsoft.com/office/officeart/2008/layout/NameandTitleOrganizationalChart"/>
    <dgm:cxn modelId="{261B08F6-7130-4A06-AD04-F13AFB1B8957}" type="presParOf" srcId="{4B0BF455-B376-4843-8F29-B70ABDB7DFBF}" destId="{2B7A991F-5BCD-4BF0-99FD-D6AF5327C98D}" srcOrd="1" destOrd="0" presId="urn:microsoft.com/office/officeart/2008/layout/NameandTitleOrganizationalChart"/>
    <dgm:cxn modelId="{0D063617-02F7-49F9-96BE-EBD84DAB8C9D}" type="presParOf" srcId="{4B0BF455-B376-4843-8F29-B70ABDB7DFBF}" destId="{6B98C6AB-EC01-45AC-AA99-B646193FDA7D}" srcOrd="2" destOrd="0" presId="urn:microsoft.com/office/officeart/2008/layout/NameandTitleOrganizationalChart"/>
    <dgm:cxn modelId="{0E369D11-448F-4E67-B632-99FE1D884A51}" type="presParOf" srcId="{6B98C6AB-EC01-45AC-AA99-B646193FDA7D}" destId="{DB74CB35-8722-40A2-A6C7-7FA4C12122DB}" srcOrd="0" destOrd="0" presId="urn:microsoft.com/office/officeart/2008/layout/NameandTitleOrganizationalChart"/>
    <dgm:cxn modelId="{B234920C-CF11-42A6-995B-E4D65EAFA39E}" type="presParOf" srcId="{6B98C6AB-EC01-45AC-AA99-B646193FDA7D}" destId="{8FFFC894-B36C-4C4D-B660-F29C6AC5B2DD}" srcOrd="1" destOrd="0" presId="urn:microsoft.com/office/officeart/2008/layout/NameandTitleOrganizationalChart"/>
    <dgm:cxn modelId="{C7743B71-B0D2-4413-8C6D-7374B6E6EE1E}" type="presParOf" srcId="{8FFFC894-B36C-4C4D-B660-F29C6AC5B2DD}" destId="{7F87A8DE-48E7-4B12-A701-D9C0559FEEDA}" srcOrd="0" destOrd="0" presId="urn:microsoft.com/office/officeart/2008/layout/NameandTitleOrganizationalChart"/>
    <dgm:cxn modelId="{697BA119-AED4-45EC-8EA2-F048C545828A}" type="presParOf" srcId="{7F87A8DE-48E7-4B12-A701-D9C0559FEEDA}" destId="{135DB96B-04EC-4127-AF0A-BCEDD11F9561}" srcOrd="0" destOrd="0" presId="urn:microsoft.com/office/officeart/2008/layout/NameandTitleOrganizationalChart"/>
    <dgm:cxn modelId="{6ECFA086-3C97-46C0-B4F9-BC226AAD3E60}" type="presParOf" srcId="{7F87A8DE-48E7-4B12-A701-D9C0559FEEDA}" destId="{F5980F41-4650-4BBE-9721-DB9B9DB53A55}" srcOrd="1" destOrd="0" presId="urn:microsoft.com/office/officeart/2008/layout/NameandTitleOrganizationalChart"/>
    <dgm:cxn modelId="{DAC71010-435B-4DC7-9326-4FA22A1ECEC9}" type="presParOf" srcId="{7F87A8DE-48E7-4B12-A701-D9C0559FEEDA}" destId="{ECCE9011-9BC3-4707-B5CC-966B906633B0}" srcOrd="2" destOrd="0" presId="urn:microsoft.com/office/officeart/2008/layout/NameandTitleOrganizationalChart"/>
    <dgm:cxn modelId="{4206C567-F851-439D-98C8-73D180274CB8}" type="presParOf" srcId="{8FFFC894-B36C-4C4D-B660-F29C6AC5B2DD}" destId="{376C3179-3EAC-4533-ADE2-22B3E5C63038}" srcOrd="1" destOrd="0" presId="urn:microsoft.com/office/officeart/2008/layout/NameandTitleOrganizationalChart"/>
    <dgm:cxn modelId="{7D57ED2C-284F-49F9-A01B-77E1AE6A1612}" type="presParOf" srcId="{8FFFC894-B36C-4C4D-B660-F29C6AC5B2DD}" destId="{B94DD4EA-6C12-4556-BDF3-8311D1DBE3BF}" srcOrd="2" destOrd="0" presId="urn:microsoft.com/office/officeart/2008/layout/NameandTitleOrganizationalChart"/>
    <dgm:cxn modelId="{963EDDD7-C21D-4794-9785-FF663653097B}" type="presParOf" srcId="{90BD47BA-020D-4667-87A7-6497F6AE7B19}" destId="{9F7BBB08-DB4C-4AF5-B775-18395AA0B13E}" srcOrd="2" destOrd="0" presId="urn:microsoft.com/office/officeart/2008/layout/NameandTitleOrganizationalChart"/>
    <dgm:cxn modelId="{13AE0953-FE1D-410B-A0A5-E8757739168A}" type="presParOf" srcId="{90BD47BA-020D-4667-87A7-6497F6AE7B19}" destId="{53232069-7B1C-4DE5-84FF-72B07D70EBB2}" srcOrd="3" destOrd="0" presId="urn:microsoft.com/office/officeart/2008/layout/NameandTitleOrganizationalChart"/>
    <dgm:cxn modelId="{F014E5FA-2FB5-42E5-A290-68841E316E11}" type="presParOf" srcId="{53232069-7B1C-4DE5-84FF-72B07D70EBB2}" destId="{ECDC8600-1C77-452A-B0C6-54043DAB107F}" srcOrd="0" destOrd="0" presId="urn:microsoft.com/office/officeart/2008/layout/NameandTitleOrganizationalChart"/>
    <dgm:cxn modelId="{015F8810-2461-424E-A842-0C7D8EEB18E0}" type="presParOf" srcId="{ECDC8600-1C77-452A-B0C6-54043DAB107F}" destId="{FCF35009-A857-41A6-B455-ECBBC05BD3C8}" srcOrd="0" destOrd="0" presId="urn:microsoft.com/office/officeart/2008/layout/NameandTitleOrganizationalChart"/>
    <dgm:cxn modelId="{93C7DAED-E6EA-4F7E-BE90-AC6AEF9AA7B0}" type="presParOf" srcId="{ECDC8600-1C77-452A-B0C6-54043DAB107F}" destId="{6D0891C9-84FD-435B-AFCC-1466BE039D37}" srcOrd="1" destOrd="0" presId="urn:microsoft.com/office/officeart/2008/layout/NameandTitleOrganizationalChart"/>
    <dgm:cxn modelId="{CE28A79C-2F78-4E23-A419-8747562BC9C4}" type="presParOf" srcId="{ECDC8600-1C77-452A-B0C6-54043DAB107F}" destId="{11203B5E-E1EF-47A9-8695-F70125222C8F}" srcOrd="2" destOrd="0" presId="urn:microsoft.com/office/officeart/2008/layout/NameandTitleOrganizationalChart"/>
    <dgm:cxn modelId="{E6978FD0-7E86-47FA-8D53-903F399FAC4D}" type="presParOf" srcId="{53232069-7B1C-4DE5-84FF-72B07D70EBB2}" destId="{6D6BA296-8E56-4D3B-B5D2-9C536D13F134}" srcOrd="1" destOrd="0" presId="urn:microsoft.com/office/officeart/2008/layout/NameandTitleOrganizationalChart"/>
    <dgm:cxn modelId="{00E62493-6B4A-44F3-91BE-71F5BA7A37E2}" type="presParOf" srcId="{6D6BA296-8E56-4D3B-B5D2-9C536D13F134}" destId="{B658FE02-B666-4AC2-BC35-553FCBC90C0C}" srcOrd="0" destOrd="0" presId="urn:microsoft.com/office/officeart/2008/layout/NameandTitleOrganizationalChart"/>
    <dgm:cxn modelId="{BAB812AD-F726-41C8-AEC4-4FBF7E4DE8A9}" type="presParOf" srcId="{6D6BA296-8E56-4D3B-B5D2-9C536D13F134}" destId="{9C47A904-5E78-4C38-B7E9-40BDA67AB986}" srcOrd="1" destOrd="0" presId="urn:microsoft.com/office/officeart/2008/layout/NameandTitleOrganizationalChart"/>
    <dgm:cxn modelId="{A7ED0CA3-97E2-47A2-AC85-E7C5A5D93B11}" type="presParOf" srcId="{9C47A904-5E78-4C38-B7E9-40BDA67AB986}" destId="{60EC8547-8866-432D-943F-B7930EA41893}" srcOrd="0" destOrd="0" presId="urn:microsoft.com/office/officeart/2008/layout/NameandTitleOrganizationalChart"/>
    <dgm:cxn modelId="{0AC28A6A-F345-4E0F-83E4-CBFF07ED72E8}" type="presParOf" srcId="{60EC8547-8866-432D-943F-B7930EA41893}" destId="{776B0D4B-6686-41AA-AD0E-99DD24F84DC4}" srcOrd="0" destOrd="0" presId="urn:microsoft.com/office/officeart/2008/layout/NameandTitleOrganizationalChart"/>
    <dgm:cxn modelId="{3DDFDBDD-6C3D-44A6-8F71-5E387E9C4133}" type="presParOf" srcId="{60EC8547-8866-432D-943F-B7930EA41893}" destId="{D60E26E2-C961-4E09-9E79-8EAF70DC0C6B}" srcOrd="1" destOrd="0" presId="urn:microsoft.com/office/officeart/2008/layout/NameandTitleOrganizationalChart"/>
    <dgm:cxn modelId="{5464A3E7-7AE2-4519-81EF-339904526577}" type="presParOf" srcId="{60EC8547-8866-432D-943F-B7930EA41893}" destId="{ECCF23C6-17B2-4B04-9343-755760B615AB}" srcOrd="2" destOrd="0" presId="urn:microsoft.com/office/officeart/2008/layout/NameandTitleOrganizationalChart"/>
    <dgm:cxn modelId="{EDE2B058-129C-4526-8D36-E8EB856F0411}" type="presParOf" srcId="{9C47A904-5E78-4C38-B7E9-40BDA67AB986}" destId="{7A9355A6-C23D-42D1-BF1D-A8174F740399}" srcOrd="1" destOrd="0" presId="urn:microsoft.com/office/officeart/2008/layout/NameandTitleOrganizationalChart"/>
    <dgm:cxn modelId="{F28890C3-0678-4941-BF5C-C9274ADCEDE3}" type="presParOf" srcId="{9C47A904-5E78-4C38-B7E9-40BDA67AB986}" destId="{26028069-8A05-4FA3-949F-34E69A145B1E}" srcOrd="2" destOrd="0" presId="urn:microsoft.com/office/officeart/2008/layout/NameandTitleOrganizationalChart"/>
    <dgm:cxn modelId="{186C6CBB-46D1-43A7-89F7-B5493C7180DB}" type="presParOf" srcId="{53232069-7B1C-4DE5-84FF-72B07D70EBB2}" destId="{487F2FA0-57B5-4BA4-BA31-3DDA0B466812}" srcOrd="2" destOrd="0" presId="urn:microsoft.com/office/officeart/2008/layout/NameandTitleOrganizationalChart"/>
    <dgm:cxn modelId="{FD3A8990-AEDC-407B-B21D-6C07E2AC1FB8}" type="presParOf" srcId="{FB7A8BF5-1A38-429A-9699-57C00076BE46}" destId="{7EA1BA5F-086E-45AF-928F-56B3F3E4513C}" srcOrd="2" destOrd="0" presId="urn:microsoft.com/office/officeart/2008/layout/NameandTitleOrganizationalChart"/>
    <dgm:cxn modelId="{D22D92F1-F9FF-4498-A950-0861A0F13D9A}" type="presParOf" srcId="{7EA1BA5F-086E-45AF-928F-56B3F3E4513C}" destId="{7D7AF4C2-07FD-4275-8E8D-D96BD9AC4A78}" srcOrd="0" destOrd="0" presId="urn:microsoft.com/office/officeart/2008/layout/NameandTitleOrganizationalChart"/>
    <dgm:cxn modelId="{7A1CA01C-77DA-44EE-BEBF-9C8C6A460427}" type="presParOf" srcId="{7EA1BA5F-086E-45AF-928F-56B3F3E4513C}" destId="{B8302FBB-1F4F-4FF8-9150-6FA8FD44156E}" srcOrd="1" destOrd="0" presId="urn:microsoft.com/office/officeart/2008/layout/NameandTitleOrganizationalChart"/>
    <dgm:cxn modelId="{C851AD40-6658-46CD-8144-18BB2FAB48AA}" type="presParOf" srcId="{B8302FBB-1F4F-4FF8-9150-6FA8FD44156E}" destId="{321F42FE-5778-48C4-BD81-81F69A286E85}" srcOrd="0" destOrd="0" presId="urn:microsoft.com/office/officeart/2008/layout/NameandTitleOrganizationalChart"/>
    <dgm:cxn modelId="{B12A37E9-9E60-491F-B7B3-770D0D137CCF}" type="presParOf" srcId="{321F42FE-5778-48C4-BD81-81F69A286E85}" destId="{07B28D90-FCE3-4E47-B8DD-E39E6F7DC7E4}" srcOrd="0" destOrd="0" presId="urn:microsoft.com/office/officeart/2008/layout/NameandTitleOrganizationalChart"/>
    <dgm:cxn modelId="{5CDA058E-D54F-4488-87D0-1C9A73414236}" type="presParOf" srcId="{321F42FE-5778-48C4-BD81-81F69A286E85}" destId="{36610B1F-6408-480A-B1AF-FD464376DEFF}" srcOrd="1" destOrd="0" presId="urn:microsoft.com/office/officeart/2008/layout/NameandTitleOrganizationalChart"/>
    <dgm:cxn modelId="{506C4213-715C-442A-A097-3E4112654B33}" type="presParOf" srcId="{321F42FE-5778-48C4-BD81-81F69A286E85}" destId="{8078C587-059F-4A6F-BF95-402B5D395C9E}" srcOrd="2" destOrd="0" presId="urn:microsoft.com/office/officeart/2008/layout/NameandTitleOrganizationalChart"/>
    <dgm:cxn modelId="{CC9D7D8A-4459-433A-8073-4BF15B6B04DC}" type="presParOf" srcId="{B8302FBB-1F4F-4FF8-9150-6FA8FD44156E}" destId="{3EE62EBF-0F78-4041-9D38-B998589A50BE}" srcOrd="1" destOrd="0" presId="urn:microsoft.com/office/officeart/2008/layout/NameandTitleOrganizationalChart"/>
    <dgm:cxn modelId="{91BBE24C-8823-4FE8-A730-EB42BD55F489}" type="presParOf" srcId="{B8302FBB-1F4F-4FF8-9150-6FA8FD44156E}" destId="{E0E34594-1598-490B-9F8C-042BF19FCB0E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7AF4C2-07FD-4275-8E8D-D96BD9AC4A78}">
      <dsp:nvSpPr>
        <dsp:cNvPr id="0" name=""/>
        <dsp:cNvSpPr/>
      </dsp:nvSpPr>
      <dsp:spPr>
        <a:xfrm>
          <a:off x="6355404" y="1176113"/>
          <a:ext cx="386654" cy="1263178"/>
        </a:xfrm>
        <a:custGeom>
          <a:avLst/>
          <a:gdLst/>
          <a:ahLst/>
          <a:cxnLst/>
          <a:rect l="0" t="0" r="0" b="0"/>
          <a:pathLst>
            <a:path>
              <a:moveTo>
                <a:pt x="386654" y="0"/>
              </a:moveTo>
              <a:lnTo>
                <a:pt x="386654" y="1263178"/>
              </a:lnTo>
              <a:lnTo>
                <a:pt x="0" y="1263178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58FE02-B666-4AC2-BC35-553FCBC90C0C}">
      <dsp:nvSpPr>
        <dsp:cNvPr id="0" name=""/>
        <dsp:cNvSpPr/>
      </dsp:nvSpPr>
      <dsp:spPr>
        <a:xfrm>
          <a:off x="8214822" y="4823205"/>
          <a:ext cx="91440" cy="72845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728455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7BBB08-DB4C-4AF5-B775-18395AA0B13E}">
      <dsp:nvSpPr>
        <dsp:cNvPr id="0" name=""/>
        <dsp:cNvSpPr/>
      </dsp:nvSpPr>
      <dsp:spPr>
        <a:xfrm>
          <a:off x="6742058" y="1176113"/>
          <a:ext cx="1518483" cy="247506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01598"/>
              </a:lnTo>
              <a:lnTo>
                <a:pt x="1518483" y="2201598"/>
              </a:lnTo>
              <a:lnTo>
                <a:pt x="1518483" y="2475069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74CB35-8722-40A2-A6C7-7FA4C12122DB}">
      <dsp:nvSpPr>
        <dsp:cNvPr id="0" name=""/>
        <dsp:cNvSpPr/>
      </dsp:nvSpPr>
      <dsp:spPr>
        <a:xfrm>
          <a:off x="4836920" y="4874492"/>
          <a:ext cx="386654" cy="1263178"/>
        </a:xfrm>
        <a:custGeom>
          <a:avLst/>
          <a:gdLst/>
          <a:ahLst/>
          <a:cxnLst/>
          <a:rect l="0" t="0" r="0" b="0"/>
          <a:pathLst>
            <a:path>
              <a:moveTo>
                <a:pt x="386654" y="0"/>
              </a:moveTo>
              <a:lnTo>
                <a:pt x="386654" y="1263178"/>
              </a:lnTo>
              <a:lnTo>
                <a:pt x="0" y="1263178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DEB997-04C3-488F-BB96-E369410ED171}">
      <dsp:nvSpPr>
        <dsp:cNvPr id="0" name=""/>
        <dsp:cNvSpPr/>
      </dsp:nvSpPr>
      <dsp:spPr>
        <a:xfrm>
          <a:off x="5223575" y="1176113"/>
          <a:ext cx="1518483" cy="2526357"/>
        </a:xfrm>
        <a:custGeom>
          <a:avLst/>
          <a:gdLst/>
          <a:ahLst/>
          <a:cxnLst/>
          <a:rect l="0" t="0" r="0" b="0"/>
          <a:pathLst>
            <a:path>
              <a:moveTo>
                <a:pt x="1518483" y="0"/>
              </a:moveTo>
              <a:lnTo>
                <a:pt x="1518483" y="2252885"/>
              </a:lnTo>
              <a:lnTo>
                <a:pt x="0" y="2252885"/>
              </a:lnTo>
              <a:lnTo>
                <a:pt x="0" y="2526357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0CB7BB-F6A1-41A3-82D8-7243108E14B4}">
      <dsp:nvSpPr>
        <dsp:cNvPr id="0" name=""/>
        <dsp:cNvSpPr/>
      </dsp:nvSpPr>
      <dsp:spPr>
        <a:xfrm>
          <a:off x="5610230" y="4092"/>
          <a:ext cx="2263657" cy="117202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6538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HN" sz="2300" kern="1200" dirty="0" smtClean="0"/>
            <a:t>CEO</a:t>
          </a:r>
          <a:endParaRPr lang="es-HN" sz="2300" kern="1200" dirty="0"/>
        </a:p>
      </dsp:txBody>
      <dsp:txXfrm>
        <a:off x="5610230" y="4092"/>
        <a:ext cx="2263657" cy="1172021"/>
      </dsp:txXfrm>
    </dsp:sp>
    <dsp:sp modelId="{5442A155-D549-4EA9-8A2E-CCCEE6C3C3DB}">
      <dsp:nvSpPr>
        <dsp:cNvPr id="0" name=""/>
        <dsp:cNvSpPr/>
      </dsp:nvSpPr>
      <dsp:spPr>
        <a:xfrm>
          <a:off x="6062961" y="915664"/>
          <a:ext cx="2037291" cy="390673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0" tIns="15875" rIns="63500" bIns="15875" numCol="1" spcCol="1270" anchor="ctr" anchorCtr="0">
          <a:noAutofit/>
        </a:bodyPr>
        <a:lstStyle/>
        <a:p>
          <a:pPr lvl="0" algn="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HN" sz="2500" kern="1200" dirty="0" smtClean="0"/>
            <a:t>Dennis Pascua</a:t>
          </a:r>
          <a:endParaRPr lang="es-HN" sz="2500" kern="1200" dirty="0"/>
        </a:p>
      </dsp:txBody>
      <dsp:txXfrm>
        <a:off x="6062961" y="915664"/>
        <a:ext cx="2037291" cy="390673"/>
      </dsp:txXfrm>
    </dsp:sp>
    <dsp:sp modelId="{D18E2E64-B430-42AF-886D-D5AE41F6A01B}">
      <dsp:nvSpPr>
        <dsp:cNvPr id="0" name=""/>
        <dsp:cNvSpPr/>
      </dsp:nvSpPr>
      <dsp:spPr>
        <a:xfrm>
          <a:off x="4091746" y="3702471"/>
          <a:ext cx="2263657" cy="117202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6538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HN" sz="2300" kern="1200" dirty="0" smtClean="0"/>
            <a:t>JEFE DE PUBLICIDAD</a:t>
          </a:r>
          <a:endParaRPr lang="es-HN" sz="2300" kern="1200" dirty="0"/>
        </a:p>
      </dsp:txBody>
      <dsp:txXfrm>
        <a:off x="4091746" y="3702471"/>
        <a:ext cx="2263657" cy="1172021"/>
      </dsp:txXfrm>
    </dsp:sp>
    <dsp:sp modelId="{1B69BB1F-C013-4B55-9ACE-7BFD7CD7DE73}">
      <dsp:nvSpPr>
        <dsp:cNvPr id="0" name=""/>
        <dsp:cNvSpPr/>
      </dsp:nvSpPr>
      <dsp:spPr>
        <a:xfrm>
          <a:off x="4544478" y="4614043"/>
          <a:ext cx="2037291" cy="390673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13335" rIns="53340" bIns="13335" numCol="1" spcCol="1270" anchor="ctr" anchorCtr="0">
          <a:noAutofit/>
        </a:bodyPr>
        <a:lstStyle/>
        <a:p>
          <a:pPr lvl="0" algn="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HN" sz="2100" kern="1200" dirty="0" smtClean="0"/>
            <a:t>Milton Fernández</a:t>
          </a:r>
          <a:endParaRPr lang="es-HN" sz="2100" kern="1200" dirty="0"/>
        </a:p>
      </dsp:txBody>
      <dsp:txXfrm>
        <a:off x="4544478" y="4614043"/>
        <a:ext cx="2037291" cy="390673"/>
      </dsp:txXfrm>
    </dsp:sp>
    <dsp:sp modelId="{135DB96B-04EC-4127-AF0A-BCEDD11F9561}">
      <dsp:nvSpPr>
        <dsp:cNvPr id="0" name=""/>
        <dsp:cNvSpPr/>
      </dsp:nvSpPr>
      <dsp:spPr>
        <a:xfrm>
          <a:off x="2573263" y="5551660"/>
          <a:ext cx="2263657" cy="117202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6538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HN" sz="2300" kern="1200" dirty="0" smtClean="0"/>
            <a:t>ASISTENCIA </a:t>
          </a:r>
          <a:endParaRPr lang="es-HN" sz="2300" kern="1200" dirty="0"/>
        </a:p>
      </dsp:txBody>
      <dsp:txXfrm>
        <a:off x="2573263" y="5551660"/>
        <a:ext cx="2263657" cy="1172021"/>
      </dsp:txXfrm>
    </dsp:sp>
    <dsp:sp modelId="{F5980F41-4650-4BBE-9721-DB9B9DB53A55}">
      <dsp:nvSpPr>
        <dsp:cNvPr id="0" name=""/>
        <dsp:cNvSpPr/>
      </dsp:nvSpPr>
      <dsp:spPr>
        <a:xfrm>
          <a:off x="3025995" y="6463232"/>
          <a:ext cx="2037291" cy="390673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0" tIns="15875" rIns="63500" bIns="15875" numCol="1" spcCol="1270" anchor="ctr" anchorCtr="0">
          <a:noAutofit/>
        </a:bodyPr>
        <a:lstStyle/>
        <a:p>
          <a:pPr lvl="0" algn="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HN" sz="2500" kern="1200" dirty="0" smtClean="0"/>
            <a:t>Norma Flores</a:t>
          </a:r>
          <a:endParaRPr lang="es-HN" sz="2500" kern="1200" dirty="0"/>
        </a:p>
      </dsp:txBody>
      <dsp:txXfrm>
        <a:off x="3025995" y="6463232"/>
        <a:ext cx="2037291" cy="390673"/>
      </dsp:txXfrm>
    </dsp:sp>
    <dsp:sp modelId="{FCF35009-A857-41A6-B455-ECBBC05BD3C8}">
      <dsp:nvSpPr>
        <dsp:cNvPr id="0" name=""/>
        <dsp:cNvSpPr/>
      </dsp:nvSpPr>
      <dsp:spPr>
        <a:xfrm>
          <a:off x="7128713" y="3651183"/>
          <a:ext cx="2263657" cy="1172021"/>
        </a:xfrm>
        <a:prstGeom prst="rect">
          <a:avLst/>
        </a:prstGeom>
        <a:solidFill>
          <a:schemeClr val="accent5">
            <a:hueOff val="-3676672"/>
            <a:satOff val="-5114"/>
            <a:lumOff val="-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6538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HN" sz="2300" kern="1200" dirty="0" smtClean="0"/>
            <a:t>ENCARGADO DEL ESTADO DEL VEHICULO</a:t>
          </a:r>
          <a:endParaRPr lang="es-HN" sz="2300" kern="1200" dirty="0"/>
        </a:p>
      </dsp:txBody>
      <dsp:txXfrm>
        <a:off x="7128713" y="3651183"/>
        <a:ext cx="2263657" cy="1172021"/>
      </dsp:txXfrm>
    </dsp:sp>
    <dsp:sp modelId="{6D0891C9-84FD-435B-AFCC-1466BE039D37}">
      <dsp:nvSpPr>
        <dsp:cNvPr id="0" name=""/>
        <dsp:cNvSpPr/>
      </dsp:nvSpPr>
      <dsp:spPr>
        <a:xfrm>
          <a:off x="7581444" y="4614043"/>
          <a:ext cx="2037291" cy="390673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676672"/>
              <a:satOff val="-5114"/>
              <a:lumOff val="-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0" tIns="15875" rIns="63500" bIns="15875" numCol="1" spcCol="1270" anchor="ctr" anchorCtr="0">
          <a:noAutofit/>
        </a:bodyPr>
        <a:lstStyle/>
        <a:p>
          <a:pPr lvl="0" algn="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HN" sz="2500" kern="1200" dirty="0" smtClean="0"/>
            <a:t>Valeria Pascua</a:t>
          </a:r>
          <a:endParaRPr lang="es-HN" sz="2500" kern="1200" dirty="0"/>
        </a:p>
      </dsp:txBody>
      <dsp:txXfrm>
        <a:off x="7581444" y="4614043"/>
        <a:ext cx="2037291" cy="390673"/>
      </dsp:txXfrm>
    </dsp:sp>
    <dsp:sp modelId="{776B0D4B-6686-41AA-AD0E-99DD24F84DC4}">
      <dsp:nvSpPr>
        <dsp:cNvPr id="0" name=""/>
        <dsp:cNvSpPr/>
      </dsp:nvSpPr>
      <dsp:spPr>
        <a:xfrm>
          <a:off x="7128713" y="5551660"/>
          <a:ext cx="2263657" cy="1172021"/>
        </a:xfrm>
        <a:prstGeom prst="rect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6538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HN" sz="2300" kern="1200" dirty="0" smtClean="0"/>
            <a:t>PROVEEDOR DE VEHICULOS</a:t>
          </a:r>
          <a:endParaRPr lang="es-HN" sz="2300" kern="1200" dirty="0"/>
        </a:p>
      </dsp:txBody>
      <dsp:txXfrm>
        <a:off x="7128713" y="5551660"/>
        <a:ext cx="2263657" cy="1172021"/>
      </dsp:txXfrm>
    </dsp:sp>
    <dsp:sp modelId="{D60E26E2-C961-4E09-9E79-8EAF70DC0C6B}">
      <dsp:nvSpPr>
        <dsp:cNvPr id="0" name=""/>
        <dsp:cNvSpPr/>
      </dsp:nvSpPr>
      <dsp:spPr>
        <a:xfrm>
          <a:off x="7581444" y="6463232"/>
          <a:ext cx="2037291" cy="390673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7353344"/>
              <a:satOff val="-10228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880" tIns="13970" rIns="55880" bIns="13970" numCol="1" spcCol="1270" anchor="ctr" anchorCtr="0">
          <a:noAutofit/>
        </a:bodyPr>
        <a:lstStyle/>
        <a:p>
          <a:pPr lvl="0" algn="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HN" sz="2200" kern="1200" dirty="0" smtClean="0"/>
            <a:t>Maelstor Arigato</a:t>
          </a:r>
          <a:endParaRPr lang="es-HN" sz="2200" kern="1200" dirty="0"/>
        </a:p>
      </dsp:txBody>
      <dsp:txXfrm>
        <a:off x="7581444" y="6463232"/>
        <a:ext cx="2037291" cy="390673"/>
      </dsp:txXfrm>
    </dsp:sp>
    <dsp:sp modelId="{07B28D90-FCE3-4E47-B8DD-E39E6F7DC7E4}">
      <dsp:nvSpPr>
        <dsp:cNvPr id="0" name=""/>
        <dsp:cNvSpPr/>
      </dsp:nvSpPr>
      <dsp:spPr>
        <a:xfrm>
          <a:off x="4091746" y="1853281"/>
          <a:ext cx="2263657" cy="117202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65385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HN" sz="2400" kern="1200" dirty="0" smtClean="0"/>
            <a:t>Manager Operacional</a:t>
          </a:r>
          <a:endParaRPr lang="es-HN" sz="2400" kern="1200" dirty="0"/>
        </a:p>
      </dsp:txBody>
      <dsp:txXfrm>
        <a:off x="4091746" y="1853281"/>
        <a:ext cx="2263657" cy="1172021"/>
      </dsp:txXfrm>
    </dsp:sp>
    <dsp:sp modelId="{36610B1F-6408-480A-B1AF-FD464376DEFF}">
      <dsp:nvSpPr>
        <dsp:cNvPr id="0" name=""/>
        <dsp:cNvSpPr/>
      </dsp:nvSpPr>
      <dsp:spPr>
        <a:xfrm>
          <a:off x="4544478" y="2764853"/>
          <a:ext cx="2037291" cy="390673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13335" rIns="53340" bIns="13335" numCol="1" spcCol="1270" anchor="ctr" anchorCtr="0">
          <a:noAutofit/>
        </a:bodyPr>
        <a:lstStyle/>
        <a:p>
          <a:pPr lvl="0" algn="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HN" sz="2100" kern="1200" dirty="0" smtClean="0"/>
            <a:t>Monti Valenzuela</a:t>
          </a:r>
          <a:endParaRPr lang="es-HN" sz="2100" kern="1200" dirty="0"/>
        </a:p>
      </dsp:txBody>
      <dsp:txXfrm>
        <a:off x="4544478" y="2764853"/>
        <a:ext cx="2037291" cy="3906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eg>
</file>

<file path=ppt/media/image12.jpg>
</file>

<file path=ppt/media/image13.jpg>
</file>

<file path=ppt/media/image2.jpg>
</file>

<file path=ppt/media/image3.jpg>
</file>

<file path=ppt/media/image4.jpg>
</file>

<file path=ppt/media/image5.jpeg>
</file>

<file path=ppt/media/image6.JP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HN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HN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8F4A3-9926-423A-9BC5-25B319E52785}" type="datetimeFigureOut">
              <a:rPr lang="es-HN" smtClean="0"/>
              <a:t>19/03/2016</a:t>
            </a:fld>
            <a:endParaRPr lang="es-HN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249C3-BE36-4868-A539-D58B8BEF3A49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2114207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HN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HN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8F4A3-9926-423A-9BC5-25B319E52785}" type="datetimeFigureOut">
              <a:rPr lang="es-HN" smtClean="0"/>
              <a:t>19/03/2016</a:t>
            </a:fld>
            <a:endParaRPr lang="es-HN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249C3-BE36-4868-A539-D58B8BEF3A49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787501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HN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HN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8F4A3-9926-423A-9BC5-25B319E52785}" type="datetimeFigureOut">
              <a:rPr lang="es-HN" smtClean="0"/>
              <a:t>19/03/2016</a:t>
            </a:fld>
            <a:endParaRPr lang="es-HN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249C3-BE36-4868-A539-D58B8BEF3A49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2201419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HN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HN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8F4A3-9926-423A-9BC5-25B319E52785}" type="datetimeFigureOut">
              <a:rPr lang="es-HN" smtClean="0"/>
              <a:t>19/03/2016</a:t>
            </a:fld>
            <a:endParaRPr lang="es-HN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249C3-BE36-4868-A539-D58B8BEF3A49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3230339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HN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8F4A3-9926-423A-9BC5-25B319E52785}" type="datetimeFigureOut">
              <a:rPr lang="es-HN" smtClean="0"/>
              <a:t>19/03/2016</a:t>
            </a:fld>
            <a:endParaRPr lang="es-HN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249C3-BE36-4868-A539-D58B8BEF3A49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3693044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HN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HN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HN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8F4A3-9926-423A-9BC5-25B319E52785}" type="datetimeFigureOut">
              <a:rPr lang="es-HN" smtClean="0"/>
              <a:t>19/03/2016</a:t>
            </a:fld>
            <a:endParaRPr lang="es-HN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249C3-BE36-4868-A539-D58B8BEF3A49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2632469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HN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HN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HN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8F4A3-9926-423A-9BC5-25B319E52785}" type="datetimeFigureOut">
              <a:rPr lang="es-HN" smtClean="0"/>
              <a:t>19/03/2016</a:t>
            </a:fld>
            <a:endParaRPr lang="es-HN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249C3-BE36-4868-A539-D58B8BEF3A49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2708339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HN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8F4A3-9926-423A-9BC5-25B319E52785}" type="datetimeFigureOut">
              <a:rPr lang="es-HN" smtClean="0"/>
              <a:t>19/03/2016</a:t>
            </a:fld>
            <a:endParaRPr lang="es-HN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249C3-BE36-4868-A539-D58B8BEF3A49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250940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8F4A3-9926-423A-9BC5-25B319E52785}" type="datetimeFigureOut">
              <a:rPr lang="es-HN" smtClean="0"/>
              <a:t>19/03/2016</a:t>
            </a:fld>
            <a:endParaRPr lang="es-HN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249C3-BE36-4868-A539-D58B8BEF3A49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3830271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HN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HN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8F4A3-9926-423A-9BC5-25B319E52785}" type="datetimeFigureOut">
              <a:rPr lang="es-HN" smtClean="0"/>
              <a:t>19/03/2016</a:t>
            </a:fld>
            <a:endParaRPr lang="es-HN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249C3-BE36-4868-A539-D58B8BEF3A49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2956535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HN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HN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8F4A3-9926-423A-9BC5-25B319E52785}" type="datetimeFigureOut">
              <a:rPr lang="es-HN" smtClean="0"/>
              <a:t>19/03/2016</a:t>
            </a:fld>
            <a:endParaRPr lang="es-HN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249C3-BE36-4868-A539-D58B8BEF3A49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1230317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HN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HN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D8F4A3-9926-423A-9BC5-25B319E52785}" type="datetimeFigureOut">
              <a:rPr lang="es-HN" smtClean="0"/>
              <a:t>19/03/2016</a:t>
            </a:fld>
            <a:endParaRPr lang="es-HN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HN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D249C3-BE36-4868-A539-D58B8BEF3A49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4051418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H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ites.google.com/site/autorentalsps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e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>
          <a:xfrm>
            <a:off x="1331496" y="4259179"/>
            <a:ext cx="9144000" cy="1248026"/>
          </a:xfrm>
        </p:spPr>
        <p:txBody>
          <a:bodyPr>
            <a:noAutofit/>
          </a:bodyPr>
          <a:lstStyle/>
          <a:p>
            <a:r>
              <a:rPr lang="es-HN" sz="11500" b="1" i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AUTO RENTAL HONDURAS</a:t>
            </a:r>
            <a:endParaRPr lang="es-HN" sz="11500" b="1" i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Botón de acción: Ayuda 4">
            <a:hlinkClick r:id="rId3" action="ppaction://hlinksldjump" highlightClick="1"/>
          </p:cNvPr>
          <p:cNvSpPr/>
          <p:nvPr/>
        </p:nvSpPr>
        <p:spPr>
          <a:xfrm>
            <a:off x="11558589" y="448984"/>
            <a:ext cx="471486" cy="242888"/>
          </a:xfrm>
          <a:prstGeom prst="actionButtonHelp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>
              <a:noFill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10272714" y="385762"/>
            <a:ext cx="1285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HN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SERVICIOS</a:t>
            </a:r>
            <a:endParaRPr lang="es-HN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Botón de acción: Hacia delante o Siguiente 6">
            <a:hlinkClick r:id="" action="ppaction://hlinkshowjump?jump=nextslide" highlightClick="1"/>
          </p:cNvPr>
          <p:cNvSpPr/>
          <p:nvPr/>
        </p:nvSpPr>
        <p:spPr>
          <a:xfrm>
            <a:off x="11715750" y="6298644"/>
            <a:ext cx="314325" cy="359331"/>
          </a:xfrm>
          <a:prstGeom prst="actionButtonForwardNex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59007576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s-HN" sz="8000" b="1" spc="50" dirty="0" smtClean="0">
                <a:ln w="0"/>
                <a:solidFill>
                  <a:srgbClr val="FF000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INFORMACIÓN</a:t>
            </a:r>
            <a:endParaRPr lang="es-HN" sz="8000" b="1" spc="50" dirty="0">
              <a:ln w="0"/>
              <a:solidFill>
                <a:srgbClr val="FF0000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Subtítulo 6"/>
          <p:cNvSpPr>
            <a:spLocks noGrp="1"/>
          </p:cNvSpPr>
          <p:nvPr>
            <p:ph type="subTitle" idx="1"/>
          </p:nvPr>
        </p:nvSpPr>
        <p:spPr>
          <a:xfrm>
            <a:off x="1524000" y="3509963"/>
            <a:ext cx="9144000" cy="1655762"/>
          </a:xfrm>
          <a:solidFill>
            <a:schemeClr val="accent4"/>
          </a:solidFill>
        </p:spPr>
        <p:txBody>
          <a:bodyPr/>
          <a:lstStyle/>
          <a:p>
            <a:r>
              <a:rPr lang="es-HN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VISITE NUESTRA PAGINA WEB: </a:t>
            </a:r>
            <a:r>
              <a:rPr lang="es-HN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AUTORENTALHSPS</a:t>
            </a:r>
            <a:endParaRPr lang="es-HN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Botón de acción: Hacia delante o Siguiente 7">
            <a:hlinkClick r:id="" action="ppaction://hlinkshowjump?jump=nextslide" highlightClick="1"/>
          </p:cNvPr>
          <p:cNvSpPr/>
          <p:nvPr/>
        </p:nvSpPr>
        <p:spPr>
          <a:xfrm>
            <a:off x="11715750" y="6298644"/>
            <a:ext cx="314325" cy="359331"/>
          </a:xfrm>
          <a:prstGeom prst="actionButtonForwardNex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sp>
        <p:nvSpPr>
          <p:cNvPr id="9" name="Botón de acción: Hacia atrás o Anterior 8">
            <a:hlinkClick r:id="" action="ppaction://hlinkshowjump?jump=previousslide" highlightClick="1"/>
          </p:cNvPr>
          <p:cNvSpPr/>
          <p:nvPr/>
        </p:nvSpPr>
        <p:spPr>
          <a:xfrm>
            <a:off x="11144250" y="6298643"/>
            <a:ext cx="414339" cy="359332"/>
          </a:xfrm>
          <a:prstGeom prst="actionButtonBackPrevious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915554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Autofit/>
          </a:bodyPr>
          <a:lstStyle/>
          <a:p>
            <a:pPr algn="ctr"/>
            <a:r>
              <a:rPr lang="es-HN" sz="9600" b="1" spc="50" dirty="0" smtClean="0">
                <a:ln w="0"/>
                <a:solidFill>
                  <a:schemeClr val="bg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MISION</a:t>
            </a:r>
            <a:endParaRPr lang="es-HN" sz="9600" b="1" spc="50" dirty="0">
              <a:ln w="0"/>
              <a:solidFill>
                <a:schemeClr val="bg2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s-HN" b="1" dirty="0" smtClean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Somos una empresa que rentamos vehículos exóticos para exposiciones sociales en las mayores ciudades del país.</a:t>
            </a:r>
          </a:p>
          <a:p>
            <a:r>
              <a:rPr lang="es-HN" b="1" dirty="0" smtClean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Rentamos los últimos vehículos en términos de calidad y rendimiento.</a:t>
            </a:r>
            <a:endParaRPr lang="es-HN" b="1" dirty="0">
              <a:ln w="6600">
                <a:solidFill>
                  <a:srgbClr val="C00000"/>
                </a:solidFill>
                <a:prstDash val="solid"/>
              </a:ln>
              <a:solidFill>
                <a:srgbClr val="C00000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Botón de acción: Hacia delante o Siguiente 3">
            <a:hlinkClick r:id="" action="ppaction://hlinkshowjump?jump=nextslide" highlightClick="1"/>
          </p:cNvPr>
          <p:cNvSpPr/>
          <p:nvPr/>
        </p:nvSpPr>
        <p:spPr>
          <a:xfrm>
            <a:off x="11715750" y="6298644"/>
            <a:ext cx="314325" cy="359331"/>
          </a:xfrm>
          <a:prstGeom prst="actionButtonForwardNex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sp>
        <p:nvSpPr>
          <p:cNvPr id="5" name="Botón de acción: Hacia atrás o Anterior 4">
            <a:hlinkClick r:id="" action="ppaction://hlinkshowjump?jump=previousslide" highlightClick="1"/>
          </p:cNvPr>
          <p:cNvSpPr/>
          <p:nvPr/>
        </p:nvSpPr>
        <p:spPr>
          <a:xfrm>
            <a:off x="11144250" y="6298643"/>
            <a:ext cx="414339" cy="359332"/>
          </a:xfrm>
          <a:prstGeom prst="actionButtonBackPrevious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2752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95562" y="779463"/>
            <a:ext cx="10515600" cy="1325563"/>
          </a:xfrm>
          <a:noFill/>
        </p:spPr>
        <p:txBody>
          <a:bodyPr>
            <a:normAutofit/>
          </a:bodyPr>
          <a:lstStyle/>
          <a:p>
            <a:pPr algn="ctr"/>
            <a:r>
              <a:rPr lang="es-HN" sz="8800" b="1" spc="50" dirty="0" smtClean="0">
                <a:ln w="0"/>
                <a:solidFill>
                  <a:schemeClr val="bg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VISION</a:t>
            </a:r>
            <a:endParaRPr lang="es-HN" sz="8800" b="1" spc="50" dirty="0">
              <a:ln w="0"/>
              <a:solidFill>
                <a:schemeClr val="bg2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80988" y="323851"/>
            <a:ext cx="4348162" cy="2605087"/>
          </a:xfrm>
        </p:spPr>
        <p:txBody>
          <a:bodyPr>
            <a:normAutofit fontScale="70000" lnSpcReduction="20000"/>
          </a:bodyPr>
          <a:lstStyle/>
          <a:p>
            <a:pPr algn="just"/>
            <a:r>
              <a:rPr lang="es-HN" b="1" spc="50" dirty="0" smtClean="0">
                <a:ln w="0"/>
                <a:solidFill>
                  <a:schemeClr val="bg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Ser los mejores comerciantes de vehículos de alta gama a bajo precio en toda Honduras.</a:t>
            </a:r>
          </a:p>
          <a:p>
            <a:pPr algn="just"/>
            <a:r>
              <a:rPr lang="es-HN" b="1" spc="50" dirty="0" smtClean="0">
                <a:ln w="0"/>
                <a:solidFill>
                  <a:schemeClr val="bg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Proveer el mejor servicio de rentas a todo el país-</a:t>
            </a:r>
          </a:p>
          <a:p>
            <a:pPr algn="just"/>
            <a:r>
              <a:rPr lang="es-HN" b="1" spc="50" dirty="0" smtClean="0">
                <a:ln w="0"/>
                <a:solidFill>
                  <a:schemeClr val="bg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Tener lotes de bajo costo con vehículos usados de alta calidad a un precio accesible.</a:t>
            </a:r>
            <a:endParaRPr lang="es-HN" b="1" spc="50" dirty="0">
              <a:ln w="0"/>
              <a:solidFill>
                <a:schemeClr val="bg2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Botón de acción: Hacia delante o Siguiente 3">
            <a:hlinkClick r:id="" action="ppaction://hlinkshowjump?jump=nextslide" highlightClick="1"/>
          </p:cNvPr>
          <p:cNvSpPr/>
          <p:nvPr/>
        </p:nvSpPr>
        <p:spPr>
          <a:xfrm>
            <a:off x="11715750" y="6298644"/>
            <a:ext cx="314325" cy="359331"/>
          </a:xfrm>
          <a:prstGeom prst="actionButtonForwardNex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sp>
        <p:nvSpPr>
          <p:cNvPr id="5" name="Botón de acción: Hacia atrás o Anterior 4">
            <a:hlinkClick r:id="" action="ppaction://hlinkshowjump?jump=previousslide" highlightClick="1"/>
          </p:cNvPr>
          <p:cNvSpPr/>
          <p:nvPr/>
        </p:nvSpPr>
        <p:spPr>
          <a:xfrm>
            <a:off x="11144250" y="6298643"/>
            <a:ext cx="414339" cy="359332"/>
          </a:xfrm>
          <a:prstGeom prst="actionButtonBackPrevious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3910832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tx2"/>
          </a:fgClr>
          <a:bgClr>
            <a:schemeClr val="tx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248244"/>
              </p:ext>
            </p:extLst>
          </p:nvPr>
        </p:nvGraphicFramePr>
        <p:xfrm>
          <a:off x="0" y="0"/>
          <a:ext cx="12192000" cy="6857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Botón de acción: Hacia delante o Siguiente 6">
            <a:hlinkClick r:id="" action="ppaction://hlinkshowjump?jump=nextslide" highlightClick="1"/>
          </p:cNvPr>
          <p:cNvSpPr/>
          <p:nvPr/>
        </p:nvSpPr>
        <p:spPr>
          <a:xfrm>
            <a:off x="11715750" y="6298644"/>
            <a:ext cx="314325" cy="359331"/>
          </a:xfrm>
          <a:prstGeom prst="actionButtonForwardNex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sp>
        <p:nvSpPr>
          <p:cNvPr id="8" name="Botón de acción: Hacia atrás o Anterior 7">
            <a:hlinkClick r:id="" action="ppaction://hlinkshowjump?jump=previousslide" highlightClick="1"/>
          </p:cNvPr>
          <p:cNvSpPr/>
          <p:nvPr/>
        </p:nvSpPr>
        <p:spPr>
          <a:xfrm>
            <a:off x="11144250" y="6298643"/>
            <a:ext cx="414339" cy="359332"/>
          </a:xfrm>
          <a:prstGeom prst="actionButtonBackPrevious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0584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dir="in"/>
      </p:transition>
    </mc:Choice>
    <mc:Fallback>
      <p:transition spd="slow">
        <p:split dir="in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  <a:solidFill>
            <a:schemeClr val="accent2"/>
          </a:solidFill>
        </p:spPr>
        <p:txBody>
          <a:bodyPr>
            <a:normAutofit/>
          </a:bodyPr>
          <a:lstStyle/>
          <a:p>
            <a:pPr algn="ctr"/>
            <a:r>
              <a:rPr lang="es-HN" sz="6600" b="1" spc="50" dirty="0" smtClean="0">
                <a:ln w="0"/>
                <a:solidFill>
                  <a:schemeClr val="bg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VEHICULOS EN VENTA</a:t>
            </a:r>
            <a:endParaRPr lang="es-HN" sz="6600" b="1" spc="50" dirty="0">
              <a:ln w="0"/>
              <a:solidFill>
                <a:schemeClr val="bg2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81012" y="1654175"/>
            <a:ext cx="3576638" cy="4351338"/>
          </a:xfrm>
          <a:solidFill>
            <a:schemeClr val="accent4"/>
          </a:solidFill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s-HN" b="1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2016 FORD MUSTANG COVERTIBLE</a:t>
            </a:r>
          </a:p>
          <a:p>
            <a:pPr marL="0" indent="0">
              <a:buNone/>
            </a:pPr>
            <a:r>
              <a:rPr lang="es-HN" b="1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2016 LINCOLN NAVIGATOR</a:t>
            </a:r>
          </a:p>
          <a:p>
            <a:pPr marL="0" indent="0">
              <a:buNone/>
            </a:pPr>
            <a:r>
              <a:rPr lang="es-HN" b="1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2014 CAMARO</a:t>
            </a:r>
          </a:p>
          <a:p>
            <a:pPr marL="0" indent="0">
              <a:buNone/>
            </a:pPr>
            <a:r>
              <a:rPr lang="es-HN" b="1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2016 NISSAN VERSA</a:t>
            </a:r>
          </a:p>
          <a:p>
            <a:pPr marL="0" indent="0">
              <a:buNone/>
            </a:pPr>
            <a:r>
              <a:rPr lang="es-HN" b="1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2009 FORD JEEP</a:t>
            </a:r>
          </a:p>
          <a:p>
            <a:pPr marL="0" indent="0">
              <a:buNone/>
            </a:pPr>
            <a:r>
              <a:rPr lang="es-HN" b="1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2015 LAMBORGHINI Aventador &amp; SPORT &amp; DIABLO GT 610</a:t>
            </a:r>
          </a:p>
          <a:p>
            <a:pPr marL="0" indent="0">
              <a:buNone/>
            </a:pPr>
            <a:r>
              <a:rPr lang="es-HN" b="1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2016 AUDIO A8</a:t>
            </a:r>
            <a:endParaRPr lang="es-HN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0926" y="1654175"/>
            <a:ext cx="3466353" cy="21177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0555" y="1822450"/>
            <a:ext cx="3466689" cy="19494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399" y="3771900"/>
            <a:ext cx="3363879" cy="20238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0554" y="3871722"/>
            <a:ext cx="3463246" cy="19240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Botón de acción: Hacia delante o Siguiente 7">
            <a:hlinkClick r:id="" action="ppaction://hlinkshowjump?jump=nextslide" highlightClick="1"/>
          </p:cNvPr>
          <p:cNvSpPr/>
          <p:nvPr/>
        </p:nvSpPr>
        <p:spPr>
          <a:xfrm>
            <a:off x="11715750" y="6298644"/>
            <a:ext cx="314325" cy="359331"/>
          </a:xfrm>
          <a:prstGeom prst="actionButtonForwardNex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sp>
        <p:nvSpPr>
          <p:cNvPr id="9" name="Botón de acción: Hacia atrás o Anterior 8">
            <a:hlinkClick r:id="" action="ppaction://hlinkshowjump?jump=previousslide" highlightClick="1"/>
          </p:cNvPr>
          <p:cNvSpPr/>
          <p:nvPr/>
        </p:nvSpPr>
        <p:spPr>
          <a:xfrm>
            <a:off x="11144250" y="6298643"/>
            <a:ext cx="414339" cy="359332"/>
          </a:xfrm>
          <a:prstGeom prst="actionButtonBackPrevious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215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chemeClr val="tx2"/>
          </a:solidFill>
        </p:spPr>
        <p:txBody>
          <a:bodyPr>
            <a:noAutofit/>
          </a:bodyPr>
          <a:lstStyle/>
          <a:p>
            <a:pPr algn="ctr"/>
            <a:r>
              <a:rPr lang="es-HN" sz="9600" b="1" spc="50" dirty="0" smtClean="0">
                <a:ln w="0"/>
                <a:solidFill>
                  <a:schemeClr val="bg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SERVICIOS</a:t>
            </a:r>
            <a:endParaRPr lang="es-HN" sz="9600" b="1" spc="50" dirty="0">
              <a:ln w="0"/>
              <a:solidFill>
                <a:schemeClr val="bg2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solidFill>
            <a:schemeClr val="tx2"/>
          </a:solidFill>
        </p:spPr>
        <p:txBody>
          <a:bodyPr>
            <a:normAutofit fontScale="92500"/>
          </a:bodyPr>
          <a:lstStyle/>
          <a:p>
            <a:r>
              <a:rPr lang="es-HN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Rentamos autos de exóticos de alta gama para eventos sociales</a:t>
            </a:r>
          </a:p>
          <a:p>
            <a:r>
              <a:rPr lang="es-HN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Contamos con vehículos modernizados y con altos lujos incluidos</a:t>
            </a:r>
          </a:p>
          <a:p>
            <a:r>
              <a:rPr lang="es-HN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Contamos con sistemas de control del vehículo automatizado que hace que el vehículo se conduzca solo</a:t>
            </a:r>
          </a:p>
          <a:p>
            <a:r>
              <a:rPr lang="es-HN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Contamos con Lot propio donde pueden hacer tratos con alguno de nuestros representantes para así poder hacer un trade</a:t>
            </a:r>
            <a:r>
              <a:rPr lang="es-HN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-</a:t>
            </a:r>
            <a:r>
              <a:rPr lang="es-HN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 del vehículo</a:t>
            </a:r>
          </a:p>
          <a:p>
            <a:r>
              <a:rPr lang="es-HN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También contamos con una alta seguridad propia para el cuidado del vehículo</a:t>
            </a:r>
          </a:p>
          <a:p>
            <a:r>
              <a:rPr lang="es-HN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Brindamos sistemas de rastreo satelital (GPS )</a:t>
            </a:r>
          </a:p>
          <a:p>
            <a:endParaRPr lang="es-HN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Botón de acción: Hacia delante o Siguiente 3">
            <a:hlinkClick r:id="" action="ppaction://hlinkshowjump?jump=nextslide" highlightClick="1"/>
          </p:cNvPr>
          <p:cNvSpPr/>
          <p:nvPr/>
        </p:nvSpPr>
        <p:spPr>
          <a:xfrm>
            <a:off x="11715750" y="6298644"/>
            <a:ext cx="314325" cy="359331"/>
          </a:xfrm>
          <a:prstGeom prst="actionButtonForwardNex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sp>
        <p:nvSpPr>
          <p:cNvPr id="5" name="Botón de acción: Hacia atrás o Anterior 4">
            <a:hlinkClick r:id="" action="ppaction://hlinkshowjump?jump=previousslide" highlightClick="1"/>
          </p:cNvPr>
          <p:cNvSpPr/>
          <p:nvPr/>
        </p:nvSpPr>
        <p:spPr>
          <a:xfrm>
            <a:off x="11144250" y="6298643"/>
            <a:ext cx="414339" cy="359332"/>
          </a:xfrm>
          <a:prstGeom prst="actionButtonBackPrevious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6765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rgbClr val="C00000"/>
          </a:solidFill>
        </p:spPr>
        <p:txBody>
          <a:bodyPr>
            <a:noAutofit/>
          </a:bodyPr>
          <a:lstStyle/>
          <a:p>
            <a:pPr algn="ctr"/>
            <a:r>
              <a:rPr lang="es-HN" sz="9600" b="1" spc="50" dirty="0" smtClean="0">
                <a:ln w="0"/>
                <a:solidFill>
                  <a:schemeClr val="bg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OFERTAS</a:t>
            </a:r>
            <a:endParaRPr lang="es-HN" sz="9600" b="1" spc="50" dirty="0">
              <a:ln w="0"/>
              <a:solidFill>
                <a:schemeClr val="bg2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solidFill>
            <a:schemeClr val="tx1"/>
          </a:solidFill>
        </p:spPr>
        <p:txBody>
          <a:bodyPr>
            <a:normAutofit lnSpcReduction="10000"/>
          </a:bodyPr>
          <a:lstStyle/>
          <a:p>
            <a:pPr marL="514350" indent="-514350" algn="just">
              <a:buFont typeface="+mj-lt"/>
              <a:buAutoNum type="arabicPeriod"/>
            </a:pPr>
            <a:r>
              <a:rPr lang="es-HN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Si usted llega a nuestra tienda entre los días de semana santa y su empresa es una corporación factible para rentar el vehículo usted podrá obtener un descuento de 15% al momento de pagar el tiempo de renta del vehículo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s-HN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Si usted se presenta caja y presenta el código: </a:t>
            </a:r>
            <a:r>
              <a:rPr lang="es-HN" i="1" dirty="0" smtClean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$Phyton97 </a:t>
            </a:r>
            <a:r>
              <a:rPr lang="es-HN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usted obtendrá una descuento inmediatamente y será acreditado a la suma total del pago por hora del vehículo.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s-HN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 le hará un descuento de horas si el vehículo solo esta en exhibición durante la noche y es entregado en la madrugada.</a:t>
            </a:r>
          </a:p>
          <a:p>
            <a:pPr marL="0" indent="0" algn="just">
              <a:buNone/>
            </a:pPr>
            <a:r>
              <a:rPr lang="es-HN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Para mas información con respecto a las ofertas usted tendrá que enviar un correo a </a:t>
            </a:r>
            <a:r>
              <a:rPr lang="es-HN" i="1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Auto_Rental@Honduras.org</a:t>
            </a:r>
            <a:endParaRPr lang="es-HN" i="1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Botón de acción: Hacia delante o Siguiente 3">
            <a:hlinkClick r:id="" action="ppaction://hlinkshowjump?jump=nextslide" highlightClick="1"/>
          </p:cNvPr>
          <p:cNvSpPr/>
          <p:nvPr/>
        </p:nvSpPr>
        <p:spPr>
          <a:xfrm>
            <a:off x="11715750" y="6298644"/>
            <a:ext cx="314325" cy="359331"/>
          </a:xfrm>
          <a:prstGeom prst="actionButtonForwardNex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sp>
        <p:nvSpPr>
          <p:cNvPr id="5" name="Botón de acción: Hacia atrás o Anterior 4">
            <a:hlinkClick r:id="" action="ppaction://hlinkshowjump?jump=previousslide" highlightClick="1"/>
          </p:cNvPr>
          <p:cNvSpPr/>
          <p:nvPr/>
        </p:nvSpPr>
        <p:spPr>
          <a:xfrm>
            <a:off x="11144250" y="6298643"/>
            <a:ext cx="414339" cy="359332"/>
          </a:xfrm>
          <a:prstGeom prst="actionButtonBackPrevious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06227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>
            <a:normAutofit/>
          </a:bodyPr>
          <a:lstStyle/>
          <a:p>
            <a:pPr algn="ctr"/>
            <a:r>
              <a:rPr lang="es-HN" sz="6600" b="1" spc="50" dirty="0" smtClean="0">
                <a:ln w="0"/>
                <a:solidFill>
                  <a:schemeClr val="bg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VEHICULOS RENTADOS</a:t>
            </a:r>
            <a:endParaRPr lang="es-HN" sz="6600" b="1" spc="50" dirty="0">
              <a:ln w="0"/>
              <a:solidFill>
                <a:schemeClr val="bg2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Marcador de texto 6"/>
          <p:cNvSpPr>
            <a:spLocks noGrp="1"/>
          </p:cNvSpPr>
          <p:nvPr>
            <p:ph type="body" idx="1"/>
          </p:nvPr>
        </p:nvSpPr>
        <p:spPr>
          <a:solidFill>
            <a:schemeClr val="bg2"/>
          </a:solidFill>
        </p:spPr>
        <p:txBody>
          <a:bodyPr/>
          <a:lstStyle/>
          <a:p>
            <a:r>
              <a:rPr lang="es-HN" dirty="0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FORD MUSTANG 2016</a:t>
            </a:r>
            <a:endParaRPr lang="es-HN" dirty="0"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11" name="Marcador de contenido 10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109" y="2505075"/>
            <a:ext cx="5171466" cy="3295650"/>
          </a:xfrm>
          <a:solidFill>
            <a:schemeClr val="tx2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Marcador de texto 8"/>
          <p:cNvSpPr>
            <a:spLocks noGrp="1"/>
          </p:cNvSpPr>
          <p:nvPr>
            <p:ph type="body" sz="quarter" idx="3"/>
          </p:nvPr>
        </p:nvSpPr>
        <p:spPr>
          <a:solidFill>
            <a:schemeClr val="bg2"/>
          </a:solidFill>
        </p:spPr>
        <p:txBody>
          <a:bodyPr/>
          <a:lstStyle/>
          <a:p>
            <a:r>
              <a:rPr lang="es-HN" dirty="0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LAMBORGHINI AVENTADOR 2016</a:t>
            </a:r>
            <a:endParaRPr lang="es-HN" dirty="0"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12" name="Marcador de contenido 11"/>
          <p:cNvPicPr>
            <a:picLocks noGrp="1" noChangeAspect="1"/>
          </p:cNvPicPr>
          <p:nvPr>
            <p:ph sz="quarter" idx="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05075"/>
            <a:ext cx="5193336" cy="3295650"/>
          </a:xfrm>
          <a:solidFill>
            <a:schemeClr val="tx2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3" name="Botón de acción: Hacia delante o Siguiente 12">
            <a:hlinkClick r:id="" action="ppaction://hlinkshowjump?jump=nextslide" highlightClick="1"/>
          </p:cNvPr>
          <p:cNvSpPr/>
          <p:nvPr/>
        </p:nvSpPr>
        <p:spPr>
          <a:xfrm>
            <a:off x="11715750" y="6298644"/>
            <a:ext cx="314325" cy="359331"/>
          </a:xfrm>
          <a:prstGeom prst="actionButtonForwardNex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sp>
        <p:nvSpPr>
          <p:cNvPr id="14" name="Botón de acción: Hacia atrás o Anterior 13">
            <a:hlinkClick r:id="" action="ppaction://hlinkshowjump?jump=previousslide" highlightClick="1"/>
          </p:cNvPr>
          <p:cNvSpPr/>
          <p:nvPr/>
        </p:nvSpPr>
        <p:spPr>
          <a:xfrm>
            <a:off x="11144250" y="6298643"/>
            <a:ext cx="414339" cy="359332"/>
          </a:xfrm>
          <a:prstGeom prst="actionButtonBackPrevious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22365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58850"/>
          </a:xfrm>
          <a:solidFill>
            <a:schemeClr val="tx1"/>
          </a:solidFill>
        </p:spPr>
        <p:txBody>
          <a:bodyPr vert="horz"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s-HN" b="1" spc="50" dirty="0" smtClean="0">
                <a:ln w="0"/>
                <a:solidFill>
                  <a:schemeClr val="bg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AYUDENOS A CRECER</a:t>
            </a:r>
            <a:endParaRPr lang="es-HN" b="1" spc="50" dirty="0">
              <a:ln w="0"/>
              <a:solidFill>
                <a:schemeClr val="bg2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Subtítulo 7"/>
          <p:cNvSpPr>
            <a:spLocks noGrp="1"/>
          </p:cNvSpPr>
          <p:nvPr>
            <p:ph type="subTitle" idx="1"/>
          </p:nvPr>
        </p:nvSpPr>
        <p:spPr>
          <a:xfrm>
            <a:off x="1" y="5815012"/>
            <a:ext cx="12192000" cy="1042987"/>
          </a:xfrm>
          <a:solidFill>
            <a:schemeClr val="tx1"/>
          </a:solidFill>
        </p:spPr>
        <p:txBody>
          <a:bodyPr>
            <a:normAutofit fontScale="92500" lnSpcReduction="10000"/>
          </a:bodyPr>
          <a:lstStyle/>
          <a:p>
            <a:r>
              <a:rPr lang="es-HN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SI USTED NO ENCUENTRA SU VEHICULO CON NOSOTROS SE LO TRAEMOS DESDE EL OTRO LADO DEL MUNDO!</a:t>
            </a:r>
          </a:p>
          <a:p>
            <a:r>
              <a:rPr lang="es-HN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LLAMENOS YA AL 2550-5461</a:t>
            </a:r>
            <a:endParaRPr lang="es-HN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Botón de acción: Hacia delante o Siguiente 8">
            <a:hlinkClick r:id="" action="ppaction://hlinkshowjump?jump=nextslide" highlightClick="1"/>
          </p:cNvPr>
          <p:cNvSpPr/>
          <p:nvPr/>
        </p:nvSpPr>
        <p:spPr>
          <a:xfrm>
            <a:off x="11715750" y="6298644"/>
            <a:ext cx="314325" cy="359331"/>
          </a:xfrm>
          <a:prstGeom prst="actionButtonForwardNex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sp>
        <p:nvSpPr>
          <p:cNvPr id="10" name="Botón de acción: Hacia atrás o Anterior 9">
            <a:hlinkClick r:id="" action="ppaction://hlinkshowjump?jump=previousslide" highlightClick="1"/>
          </p:cNvPr>
          <p:cNvSpPr/>
          <p:nvPr/>
        </p:nvSpPr>
        <p:spPr>
          <a:xfrm>
            <a:off x="11144250" y="6298643"/>
            <a:ext cx="414339" cy="359332"/>
          </a:xfrm>
          <a:prstGeom prst="actionButtonBackPrevious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4739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363</Words>
  <Application>Microsoft Office PowerPoint</Application>
  <PresentationFormat>Panorámica</PresentationFormat>
  <Paragraphs>49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Segoe UI</vt:lpstr>
      <vt:lpstr>Tahoma</vt:lpstr>
      <vt:lpstr>Tema de Office</vt:lpstr>
      <vt:lpstr>AUTO RENTAL HONDURAS</vt:lpstr>
      <vt:lpstr>MISION</vt:lpstr>
      <vt:lpstr>VISION</vt:lpstr>
      <vt:lpstr>Presentación de PowerPoint</vt:lpstr>
      <vt:lpstr>VEHICULOS EN VENTA</vt:lpstr>
      <vt:lpstr>SERVICIOS</vt:lpstr>
      <vt:lpstr>OFERTAS</vt:lpstr>
      <vt:lpstr>VEHICULOS RENTADOS</vt:lpstr>
      <vt:lpstr>AYUDENOS A CRECER</vt:lpstr>
      <vt:lpstr>INFORMACIÓN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 RENTAL HONDURAS</dc:title>
  <dc:creator>Alumnos</dc:creator>
  <cp:lastModifiedBy>Alumnos</cp:lastModifiedBy>
  <cp:revision>10</cp:revision>
  <dcterms:created xsi:type="dcterms:W3CDTF">2016-03-19T23:49:02Z</dcterms:created>
  <dcterms:modified xsi:type="dcterms:W3CDTF">2016-03-20T00:45:52Z</dcterms:modified>
</cp:coreProperties>
</file>

<file path=docProps/thumbnail.jpeg>
</file>